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8" r:id="rId2"/>
    <p:sldId id="262" r:id="rId3"/>
    <p:sldId id="313" r:id="rId4"/>
    <p:sldId id="302" r:id="rId5"/>
    <p:sldId id="305" r:id="rId6"/>
    <p:sldId id="306" r:id="rId7"/>
    <p:sldId id="304" r:id="rId8"/>
    <p:sldId id="333" r:id="rId9"/>
    <p:sldId id="334" r:id="rId10"/>
    <p:sldId id="308" r:id="rId11"/>
    <p:sldId id="314" r:id="rId12"/>
    <p:sldId id="310" r:id="rId13"/>
    <p:sldId id="312" r:id="rId14"/>
    <p:sldId id="311" r:id="rId15"/>
    <p:sldId id="317" r:id="rId16"/>
    <p:sldId id="316" r:id="rId17"/>
    <p:sldId id="318" r:id="rId18"/>
    <p:sldId id="319" r:id="rId19"/>
    <p:sldId id="330" r:id="rId20"/>
    <p:sldId id="331" r:id="rId21"/>
    <p:sldId id="320" r:id="rId22"/>
    <p:sldId id="321" r:id="rId23"/>
    <p:sldId id="322" r:id="rId24"/>
    <p:sldId id="323" r:id="rId25"/>
    <p:sldId id="329" r:id="rId26"/>
    <p:sldId id="324" r:id="rId27"/>
    <p:sldId id="326" r:id="rId28"/>
    <p:sldId id="327" r:id="rId29"/>
    <p:sldId id="328" r:id="rId30"/>
    <p:sldId id="33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F5432-96ED-7A4B-9DEA-6B2B0F7F7AF6}" v="619" dt="2021-10-07T03:01:33.3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5"/>
  </p:normalViewPr>
  <p:slideViewPr>
    <p:cSldViewPr snapToGrid="0" snapToObjects="1">
      <p:cViewPr>
        <p:scale>
          <a:sx n="75" d="100"/>
          <a:sy n="75" d="100"/>
        </p:scale>
        <p:origin x="946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a,Marco" userId="7787a23d-e817-4296-b579-417d172668db" providerId="ADAL" clId="{1DCF5432-96ED-7A4B-9DEA-6B2B0F7F7AF6}"/>
    <pc:docChg chg="undo redo custSel addSld delSld modSld sldOrd">
      <pc:chgData name="Oliva,Marco" userId="7787a23d-e817-4296-b579-417d172668db" providerId="ADAL" clId="{1DCF5432-96ED-7A4B-9DEA-6B2B0F7F7AF6}" dt="2021-10-07T03:02:55.510" v="5039" actId="20577"/>
      <pc:docMkLst>
        <pc:docMk/>
      </pc:docMkLst>
      <pc:sldChg chg="modSp del mod">
        <pc:chgData name="Oliva,Marco" userId="7787a23d-e817-4296-b579-417d172668db" providerId="ADAL" clId="{1DCF5432-96ED-7A4B-9DEA-6B2B0F7F7AF6}" dt="2021-10-03T15:45:06.996" v="160" actId="2696"/>
        <pc:sldMkLst>
          <pc:docMk/>
          <pc:sldMk cId="3181666611" sldId="256"/>
        </pc:sldMkLst>
        <pc:spChg chg="mod">
          <ac:chgData name="Oliva,Marco" userId="7787a23d-e817-4296-b579-417d172668db" providerId="ADAL" clId="{1DCF5432-96ED-7A4B-9DEA-6B2B0F7F7AF6}" dt="2021-10-03T15:39:20.040" v="5" actId="20577"/>
          <ac:spMkLst>
            <pc:docMk/>
            <pc:sldMk cId="3181666611" sldId="256"/>
            <ac:spMk id="8" creationId="{B8FBA349-82F5-DB47-ADC5-DC9405F03CBD}"/>
          </ac:spMkLst>
        </pc:spChg>
      </pc:sldChg>
      <pc:sldChg chg="addSp delSp modSp add mod ord delAnim modNotesTx">
        <pc:chgData name="Oliva,Marco" userId="7787a23d-e817-4296-b579-417d172668db" providerId="ADAL" clId="{1DCF5432-96ED-7A4B-9DEA-6B2B0F7F7AF6}" dt="2021-10-07T02:17:55.218" v="4844" actId="20577"/>
        <pc:sldMkLst>
          <pc:docMk/>
          <pc:sldMk cId="1319471695" sldId="258"/>
        </pc:sldMkLst>
        <pc:spChg chg="mod">
          <ac:chgData name="Oliva,Marco" userId="7787a23d-e817-4296-b579-417d172668db" providerId="ADAL" clId="{1DCF5432-96ED-7A4B-9DEA-6B2B0F7F7AF6}" dt="2021-10-03T15:46:56.582" v="180" actId="20577"/>
          <ac:spMkLst>
            <pc:docMk/>
            <pc:sldMk cId="1319471695" sldId="258"/>
            <ac:spMk id="2" creationId="{54FDE63F-4936-DD4D-BBF4-197908EFA8F1}"/>
          </ac:spMkLst>
        </pc:spChg>
        <pc:spChg chg="mod">
          <ac:chgData name="Oliva,Marco" userId="7787a23d-e817-4296-b579-417d172668db" providerId="ADAL" clId="{1DCF5432-96ED-7A4B-9DEA-6B2B0F7F7AF6}" dt="2021-10-06T18:32:16.637" v="3204" actId="20577"/>
          <ac:spMkLst>
            <pc:docMk/>
            <pc:sldMk cId="1319471695" sldId="258"/>
            <ac:spMk id="3" creationId="{1ED09282-795D-DB48-AD66-492B20FCCBBF}"/>
          </ac:spMkLst>
        </pc:spChg>
        <pc:spChg chg="del">
          <ac:chgData name="Oliva,Marco" userId="7787a23d-e817-4296-b579-417d172668db" providerId="ADAL" clId="{1DCF5432-96ED-7A4B-9DEA-6B2B0F7F7AF6}" dt="2021-10-03T15:47:12.726" v="181" actId="478"/>
          <ac:spMkLst>
            <pc:docMk/>
            <pc:sldMk cId="1319471695" sldId="258"/>
            <ac:spMk id="12" creationId="{0BBFE07F-E26F-294A-B1D5-121F7DB5227E}"/>
          </ac:spMkLst>
        </pc:spChg>
        <pc:spChg chg="add mod">
          <ac:chgData name="Oliva,Marco" userId="7787a23d-e817-4296-b579-417d172668db" providerId="ADAL" clId="{1DCF5432-96ED-7A4B-9DEA-6B2B0F7F7AF6}" dt="2021-10-07T02:17:55.218" v="4844" actId="20577"/>
          <ac:spMkLst>
            <pc:docMk/>
            <pc:sldMk cId="1319471695" sldId="258"/>
            <ac:spMk id="12" creationId="{A7C4BE51-BAF0-8B4B-B951-82876921F30E}"/>
          </ac:spMkLst>
        </pc:spChg>
        <pc:spChg chg="add del mod">
          <ac:chgData name="Oliva,Marco" userId="7787a23d-e817-4296-b579-417d172668db" providerId="ADAL" clId="{1DCF5432-96ED-7A4B-9DEA-6B2B0F7F7AF6}" dt="2021-10-07T02:15:08.036" v="4784" actId="478"/>
          <ac:spMkLst>
            <pc:docMk/>
            <pc:sldMk cId="1319471695" sldId="258"/>
            <ac:spMk id="15" creationId="{34FBAB26-95AC-7C41-9BEA-376A4444FA86}"/>
          </ac:spMkLst>
        </pc:spChg>
        <pc:picChg chg="add mod">
          <ac:chgData name="Oliva,Marco" userId="7787a23d-e817-4296-b579-417d172668db" providerId="ADAL" clId="{1DCF5432-96ED-7A4B-9DEA-6B2B0F7F7AF6}" dt="2021-10-06T00:26:33.825" v="1767" actId="1076"/>
          <ac:picMkLst>
            <pc:docMk/>
            <pc:sldMk cId="1319471695" sldId="258"/>
            <ac:picMk id="6" creationId="{550DF900-DB52-2F47-A2F7-72CCE7DD9EF2}"/>
          </ac:picMkLst>
        </pc:picChg>
        <pc:picChg chg="del">
          <ac:chgData name="Oliva,Marco" userId="7787a23d-e817-4296-b579-417d172668db" providerId="ADAL" clId="{1DCF5432-96ED-7A4B-9DEA-6B2B0F7F7AF6}" dt="2021-10-03T15:40:12.478" v="24" actId="478"/>
          <ac:picMkLst>
            <pc:docMk/>
            <pc:sldMk cId="1319471695" sldId="258"/>
            <ac:picMk id="7" creationId="{C75FF32C-6171-854B-A6EB-DB5540C5BBAA}"/>
          </ac:picMkLst>
        </pc:picChg>
        <pc:picChg chg="del">
          <ac:chgData name="Oliva,Marco" userId="7787a23d-e817-4296-b579-417d172668db" providerId="ADAL" clId="{1DCF5432-96ED-7A4B-9DEA-6B2B0F7F7AF6}" dt="2021-10-03T15:40:23.702" v="28" actId="478"/>
          <ac:picMkLst>
            <pc:docMk/>
            <pc:sldMk cId="1319471695" sldId="258"/>
            <ac:picMk id="8" creationId="{6FC24AD4-F96C-9747-82B0-09D04FD5AEDC}"/>
          </ac:picMkLst>
        </pc:picChg>
        <pc:picChg chg="mod">
          <ac:chgData name="Oliva,Marco" userId="7787a23d-e817-4296-b579-417d172668db" providerId="ADAL" clId="{1DCF5432-96ED-7A4B-9DEA-6B2B0F7F7AF6}" dt="2021-10-03T15:43:45.877" v="62" actId="1076"/>
          <ac:picMkLst>
            <pc:docMk/>
            <pc:sldMk cId="1319471695" sldId="258"/>
            <ac:picMk id="10" creationId="{F621511A-617E-CD4E-99E0-421B68F773D9}"/>
          </ac:picMkLst>
        </pc:picChg>
        <pc:picChg chg="mod">
          <ac:chgData name="Oliva,Marco" userId="7787a23d-e817-4296-b579-417d172668db" providerId="ADAL" clId="{1DCF5432-96ED-7A4B-9DEA-6B2B0F7F7AF6}" dt="2021-10-06T00:26:28.113" v="1759" actId="1038"/>
          <ac:picMkLst>
            <pc:docMk/>
            <pc:sldMk cId="1319471695" sldId="258"/>
            <ac:picMk id="11" creationId="{CEC89EC7-D152-CC49-B85B-5DD2F2FB1504}"/>
          </ac:picMkLst>
        </pc:picChg>
        <pc:picChg chg="del mod">
          <ac:chgData name="Oliva,Marco" userId="7787a23d-e817-4296-b579-417d172668db" providerId="ADAL" clId="{1DCF5432-96ED-7A4B-9DEA-6B2B0F7F7AF6}" dt="2021-10-03T15:40:11.056" v="23" actId="478"/>
          <ac:picMkLst>
            <pc:docMk/>
            <pc:sldMk cId="1319471695" sldId="258"/>
            <ac:picMk id="13" creationId="{2669CB12-5558-F040-9629-9700452663B2}"/>
          </ac:picMkLst>
        </pc:picChg>
      </pc:sldChg>
      <pc:sldChg chg="addSp delSp modSp mod modShow">
        <pc:chgData name="Oliva,Marco" userId="7787a23d-e817-4296-b579-417d172668db" providerId="ADAL" clId="{1DCF5432-96ED-7A4B-9DEA-6B2B0F7F7AF6}" dt="2021-10-07T02:17:52.382" v="4841" actId="20577"/>
        <pc:sldMkLst>
          <pc:docMk/>
          <pc:sldMk cId="1755393879" sldId="262"/>
        </pc:sldMkLst>
        <pc:spChg chg="del mod">
          <ac:chgData name="Oliva,Marco" userId="7787a23d-e817-4296-b579-417d172668db" providerId="ADAL" clId="{1DCF5432-96ED-7A4B-9DEA-6B2B0F7F7AF6}" dt="2021-10-06T13:29:38.195" v="1769" actId="478"/>
          <ac:spMkLst>
            <pc:docMk/>
            <pc:sldMk cId="1755393879" sldId="262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3T15:49:57.505" v="238" actId="767"/>
          <ac:spMkLst>
            <pc:docMk/>
            <pc:sldMk cId="1755393879" sldId="262"/>
            <ac:spMk id="3" creationId="{D036235C-3A76-0046-BD07-BEB63B3B2D8C}"/>
          </ac:spMkLst>
        </pc:spChg>
        <pc:spChg chg="del">
          <ac:chgData name="Oliva,Marco" userId="7787a23d-e817-4296-b579-417d172668db" providerId="ADAL" clId="{1DCF5432-96ED-7A4B-9DEA-6B2B0F7F7AF6}" dt="2021-10-03T15:52:41.115" v="386" actId="478"/>
          <ac:spMkLst>
            <pc:docMk/>
            <pc:sldMk cId="1755393879" sldId="262"/>
            <ac:spMk id="8" creationId="{14E6518E-C196-5A4F-8212-985295D08EAE}"/>
          </ac:spMkLst>
        </pc:spChg>
        <pc:spChg chg="add del mod">
          <ac:chgData name="Oliva,Marco" userId="7787a23d-e817-4296-b579-417d172668db" providerId="ADAL" clId="{1DCF5432-96ED-7A4B-9DEA-6B2B0F7F7AF6}" dt="2021-10-06T13:33:26.999" v="1910" actId="478"/>
          <ac:spMkLst>
            <pc:docMk/>
            <pc:sldMk cId="1755393879" sldId="262"/>
            <ac:spMk id="8" creationId="{84CA12BD-CC62-1146-8BEE-BFE6E515066B}"/>
          </ac:spMkLst>
        </pc:spChg>
        <pc:spChg chg="add del mod">
          <ac:chgData name="Oliva,Marco" userId="7787a23d-e817-4296-b579-417d172668db" providerId="ADAL" clId="{1DCF5432-96ED-7A4B-9DEA-6B2B0F7F7AF6}" dt="2021-10-07T02:13:42.861" v="4729"/>
          <ac:spMkLst>
            <pc:docMk/>
            <pc:sldMk cId="1755393879" sldId="262"/>
            <ac:spMk id="10" creationId="{E4B5094C-F465-8F4C-B3F7-301218AA194B}"/>
          </ac:spMkLst>
        </pc:spChg>
        <pc:spChg chg="add del mod">
          <ac:chgData name="Oliva,Marco" userId="7787a23d-e817-4296-b579-417d172668db" providerId="ADAL" clId="{1DCF5432-96ED-7A4B-9DEA-6B2B0F7F7AF6}" dt="2021-10-07T02:16:13.150" v="4809" actId="478"/>
          <ac:spMkLst>
            <pc:docMk/>
            <pc:sldMk cId="1755393879" sldId="262"/>
            <ac:spMk id="11" creationId="{63AE1650-EBB1-5244-A53E-ADEE90966364}"/>
          </ac:spMkLst>
        </pc:spChg>
        <pc:spChg chg="add del mod">
          <ac:chgData name="Oliva,Marco" userId="7787a23d-e817-4296-b579-417d172668db" providerId="ADAL" clId="{1DCF5432-96ED-7A4B-9DEA-6B2B0F7F7AF6}" dt="2021-10-07T02:14:48.315" v="4767"/>
          <ac:spMkLst>
            <pc:docMk/>
            <pc:sldMk cId="1755393879" sldId="262"/>
            <ac:spMk id="12" creationId="{2062B0BE-3FBD-0E40-9D9E-9FC4DFEF1300}"/>
          </ac:spMkLst>
        </pc:spChg>
        <pc:spChg chg="add mod">
          <ac:chgData name="Oliva,Marco" userId="7787a23d-e817-4296-b579-417d172668db" providerId="ADAL" clId="{1DCF5432-96ED-7A4B-9DEA-6B2B0F7F7AF6}" dt="2021-10-07T02:17:52.382" v="4841" actId="20577"/>
          <ac:spMkLst>
            <pc:docMk/>
            <pc:sldMk cId="1755393879" sldId="262"/>
            <ac:spMk id="13" creationId="{A57B3A5F-3D07-5644-A1E6-E06D768C2D46}"/>
          </ac:spMkLst>
        </pc:spChg>
        <pc:graphicFrameChg chg="add mod modGraphic">
          <ac:chgData name="Oliva,Marco" userId="7787a23d-e817-4296-b579-417d172668db" providerId="ADAL" clId="{1DCF5432-96ED-7A4B-9DEA-6B2B0F7F7AF6}" dt="2021-10-07T02:08:49.645" v="4672" actId="20577"/>
          <ac:graphicFrameMkLst>
            <pc:docMk/>
            <pc:sldMk cId="1755393879" sldId="262"/>
            <ac:graphicFrameMk id="3" creationId="{BF0706C8-5281-6343-B003-6180C75BEEEE}"/>
          </ac:graphicFrameMkLst>
        </pc:graphicFrameChg>
      </pc:sldChg>
      <pc:sldChg chg="modSp del mod">
        <pc:chgData name="Oliva,Marco" userId="7787a23d-e817-4296-b579-417d172668db" providerId="ADAL" clId="{1DCF5432-96ED-7A4B-9DEA-6B2B0F7F7AF6}" dt="2021-10-03T16:22:25.522" v="861" actId="2696"/>
        <pc:sldMkLst>
          <pc:docMk/>
          <pc:sldMk cId="2702129459" sldId="264"/>
        </pc:sldMkLst>
        <pc:spChg chg="mod">
          <ac:chgData name="Oliva,Marco" userId="7787a23d-e817-4296-b579-417d172668db" providerId="ADAL" clId="{1DCF5432-96ED-7A4B-9DEA-6B2B0F7F7AF6}" dt="2021-10-03T16:22:13.985" v="859" actId="20577"/>
          <ac:spMkLst>
            <pc:docMk/>
            <pc:sldMk cId="2702129459" sldId="264"/>
            <ac:spMk id="9" creationId="{6ABD0935-B42D-4B44-900C-1D2D059675FF}"/>
          </ac:spMkLst>
        </pc:spChg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32669805" sldId="267"/>
        </pc:sldMkLst>
      </pc:sldChg>
      <pc:sldChg chg="del ord">
        <pc:chgData name="Oliva,Marco" userId="7787a23d-e817-4296-b579-417d172668db" providerId="ADAL" clId="{1DCF5432-96ED-7A4B-9DEA-6B2B0F7F7AF6}" dt="2021-10-03T16:19:49.816" v="853" actId="2696"/>
        <pc:sldMkLst>
          <pc:docMk/>
          <pc:sldMk cId="1400512303" sldId="268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2073478618" sldId="271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746648773" sldId="272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3326542062" sldId="273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645808133" sldId="276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3563795414" sldId="278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3247166786" sldId="279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3848264731" sldId="280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2394365717" sldId="281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439384580" sldId="284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2182441522" sldId="285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2017798598" sldId="286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995478341" sldId="287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260144264" sldId="288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1541616577" sldId="289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3609714160" sldId="291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952745656" sldId="292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904463268" sldId="293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1198722784" sldId="294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11302927" sldId="297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1142055896" sldId="298"/>
        </pc:sldMkLst>
      </pc:sldChg>
      <pc:sldChg chg="del">
        <pc:chgData name="Oliva,Marco" userId="7787a23d-e817-4296-b579-417d172668db" providerId="ADAL" clId="{1DCF5432-96ED-7A4B-9DEA-6B2B0F7F7AF6}" dt="2021-10-06T15:30:25.391" v="3196" actId="2696"/>
        <pc:sldMkLst>
          <pc:docMk/>
          <pc:sldMk cId="449951568" sldId="299"/>
        </pc:sldMkLst>
      </pc:sldChg>
      <pc:sldChg chg="modSp add del mod">
        <pc:chgData name="Oliva,Marco" userId="7787a23d-e817-4296-b579-417d172668db" providerId="ADAL" clId="{1DCF5432-96ED-7A4B-9DEA-6B2B0F7F7AF6}" dt="2021-10-03T15:59:48.338" v="488" actId="2696"/>
        <pc:sldMkLst>
          <pc:docMk/>
          <pc:sldMk cId="3410630096" sldId="300"/>
        </pc:sldMkLst>
        <pc:spChg chg="mod">
          <ac:chgData name="Oliva,Marco" userId="7787a23d-e817-4296-b579-417d172668db" providerId="ADAL" clId="{1DCF5432-96ED-7A4B-9DEA-6B2B0F7F7AF6}" dt="2021-10-03T15:59:38.248" v="487" actId="20577"/>
          <ac:spMkLst>
            <pc:docMk/>
            <pc:sldMk cId="3410630096" sldId="300"/>
            <ac:spMk id="2" creationId="{42DACA88-53C8-6941-8B49-6B0056CBC0A0}"/>
          </ac:spMkLst>
        </pc:spChg>
      </pc:sldChg>
      <pc:sldChg chg="modSp add del mod">
        <pc:chgData name="Oliva,Marco" userId="7787a23d-e817-4296-b579-417d172668db" providerId="ADAL" clId="{1DCF5432-96ED-7A4B-9DEA-6B2B0F7F7AF6}" dt="2021-10-03T16:13:08.387" v="783" actId="2696"/>
        <pc:sldMkLst>
          <pc:docMk/>
          <pc:sldMk cId="2556289986" sldId="301"/>
        </pc:sldMkLst>
        <pc:spChg chg="mod">
          <ac:chgData name="Oliva,Marco" userId="7787a23d-e817-4296-b579-417d172668db" providerId="ADAL" clId="{1DCF5432-96ED-7A4B-9DEA-6B2B0F7F7AF6}" dt="2021-10-03T16:12:35.783" v="780" actId="20577"/>
          <ac:spMkLst>
            <pc:docMk/>
            <pc:sldMk cId="2556289986" sldId="301"/>
            <ac:spMk id="2" creationId="{42DACA88-53C8-6941-8B49-6B0056CBC0A0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17:46.482" v="4835" actId="20577"/>
        <pc:sldMkLst>
          <pc:docMk/>
          <pc:sldMk cId="3565454251" sldId="302"/>
        </pc:sldMkLst>
        <pc:spChg chg="mod">
          <ac:chgData name="Oliva,Marco" userId="7787a23d-e817-4296-b579-417d172668db" providerId="ADAL" clId="{1DCF5432-96ED-7A4B-9DEA-6B2B0F7F7AF6}" dt="2021-10-06T14:10:33.731" v="2376" actId="20577"/>
          <ac:spMkLst>
            <pc:docMk/>
            <pc:sldMk cId="3565454251" sldId="302"/>
            <ac:spMk id="2" creationId="{42DACA88-53C8-6941-8B49-6B0056CBC0A0}"/>
          </ac:spMkLst>
        </pc:spChg>
        <pc:spChg chg="add del">
          <ac:chgData name="Oliva,Marco" userId="7787a23d-e817-4296-b579-417d172668db" providerId="ADAL" clId="{1DCF5432-96ED-7A4B-9DEA-6B2B0F7F7AF6}" dt="2021-10-07T02:15:16.771" v="4789" actId="478"/>
          <ac:spMkLst>
            <pc:docMk/>
            <pc:sldMk cId="3565454251" sldId="302"/>
            <ac:spMk id="4" creationId="{39DE4845-A539-934B-B09B-C82FE7DDAC93}"/>
          </ac:spMkLst>
        </pc:spChg>
        <pc:spChg chg="add del mod">
          <ac:chgData name="Oliva,Marco" userId="7787a23d-e817-4296-b579-417d172668db" providerId="ADAL" clId="{1DCF5432-96ED-7A4B-9DEA-6B2B0F7F7AF6}" dt="2021-10-07T02:15:21.651" v="4790" actId="478"/>
          <ac:spMkLst>
            <pc:docMk/>
            <pc:sldMk cId="3565454251" sldId="302"/>
            <ac:spMk id="8" creationId="{D6C76CD1-B994-6548-9821-D1CA40AAC465}"/>
          </ac:spMkLst>
        </pc:spChg>
        <pc:spChg chg="add mod">
          <ac:chgData name="Oliva,Marco" userId="7787a23d-e817-4296-b579-417d172668db" providerId="ADAL" clId="{1DCF5432-96ED-7A4B-9DEA-6B2B0F7F7AF6}" dt="2021-10-07T02:17:46.482" v="4835" actId="20577"/>
          <ac:spMkLst>
            <pc:docMk/>
            <pc:sldMk cId="3565454251" sldId="302"/>
            <ac:spMk id="10" creationId="{3B4A404B-BDBD-BA4A-9469-98421259B027}"/>
          </ac:spMkLst>
        </pc:spChg>
      </pc:sldChg>
      <pc:sldChg chg="modSp add del mod">
        <pc:chgData name="Oliva,Marco" userId="7787a23d-e817-4296-b579-417d172668db" providerId="ADAL" clId="{1DCF5432-96ED-7A4B-9DEA-6B2B0F7F7AF6}" dt="2021-10-03T16:16:29.292" v="834" actId="2696"/>
        <pc:sldMkLst>
          <pc:docMk/>
          <pc:sldMk cId="3153269386" sldId="303"/>
        </pc:sldMkLst>
        <pc:spChg chg="mod">
          <ac:chgData name="Oliva,Marco" userId="7787a23d-e817-4296-b579-417d172668db" providerId="ADAL" clId="{1DCF5432-96ED-7A4B-9DEA-6B2B0F7F7AF6}" dt="2021-10-03T16:01:44.706" v="526"/>
          <ac:spMkLst>
            <pc:docMk/>
            <pc:sldMk cId="3153269386" sldId="303"/>
            <ac:spMk id="2" creationId="{42DACA88-53C8-6941-8B49-6B0056CBC0A0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30:04.465" v="4975" actId="207"/>
        <pc:sldMkLst>
          <pc:docMk/>
          <pc:sldMk cId="3090753030" sldId="304"/>
        </pc:sldMkLst>
        <pc:spChg chg="mod">
          <ac:chgData name="Oliva,Marco" userId="7787a23d-e817-4296-b579-417d172668db" providerId="ADAL" clId="{1DCF5432-96ED-7A4B-9DEA-6B2B0F7F7AF6}" dt="2021-10-07T02:30:04.465" v="4975" actId="207"/>
          <ac:spMkLst>
            <pc:docMk/>
            <pc:sldMk cId="3090753030" sldId="304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5:33.298" v="4797" actId="478"/>
          <ac:spMkLst>
            <pc:docMk/>
            <pc:sldMk cId="3090753030" sldId="304"/>
            <ac:spMk id="8" creationId="{5D9CE86E-FBC2-D947-B6A8-D41F06C76D95}"/>
          </ac:spMkLst>
        </pc:spChg>
        <pc:spChg chg="add mod">
          <ac:chgData name="Oliva,Marco" userId="7787a23d-e817-4296-b579-417d172668db" providerId="ADAL" clId="{1DCF5432-96ED-7A4B-9DEA-6B2B0F7F7AF6}" dt="2021-10-07T02:17:36.178" v="4826" actId="5793"/>
          <ac:spMkLst>
            <pc:docMk/>
            <pc:sldMk cId="3090753030" sldId="304"/>
            <ac:spMk id="10" creationId="{508CAB09-C0D6-9445-87D5-900E27D01B69}"/>
          </ac:spMkLst>
        </pc:spChg>
      </pc:sldChg>
      <pc:sldChg chg="addSp delSp modSp add mod ord">
        <pc:chgData name="Oliva,Marco" userId="7787a23d-e817-4296-b579-417d172668db" providerId="ADAL" clId="{1DCF5432-96ED-7A4B-9DEA-6B2B0F7F7AF6}" dt="2021-10-07T02:29:30.977" v="4972" actId="207"/>
        <pc:sldMkLst>
          <pc:docMk/>
          <pc:sldMk cId="1797624910" sldId="305"/>
        </pc:sldMkLst>
        <pc:spChg chg="mod">
          <ac:chgData name="Oliva,Marco" userId="7787a23d-e817-4296-b579-417d172668db" providerId="ADAL" clId="{1DCF5432-96ED-7A4B-9DEA-6B2B0F7F7AF6}" dt="2021-10-07T02:29:30.977" v="4972" actId="207"/>
          <ac:spMkLst>
            <pc:docMk/>
            <pc:sldMk cId="1797624910" sldId="305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5:26.310" v="4793" actId="478"/>
          <ac:spMkLst>
            <pc:docMk/>
            <pc:sldMk cId="1797624910" sldId="305"/>
            <ac:spMk id="8" creationId="{9DB4EC0B-1A06-2D44-8A2C-2C09B56A73E2}"/>
          </ac:spMkLst>
        </pc:spChg>
        <pc:spChg chg="add mod">
          <ac:chgData name="Oliva,Marco" userId="7787a23d-e817-4296-b579-417d172668db" providerId="ADAL" clId="{1DCF5432-96ED-7A4B-9DEA-6B2B0F7F7AF6}" dt="2021-10-07T02:17:42.880" v="4832" actId="20577"/>
          <ac:spMkLst>
            <pc:docMk/>
            <pc:sldMk cId="1797624910" sldId="305"/>
            <ac:spMk id="10" creationId="{31EDD1EA-11C4-4544-8278-9299B430F388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29:38.688" v="4973" actId="207"/>
        <pc:sldMkLst>
          <pc:docMk/>
          <pc:sldMk cId="3278247236" sldId="306"/>
        </pc:sldMkLst>
        <pc:spChg chg="mod">
          <ac:chgData name="Oliva,Marco" userId="7787a23d-e817-4296-b579-417d172668db" providerId="ADAL" clId="{1DCF5432-96ED-7A4B-9DEA-6B2B0F7F7AF6}" dt="2021-10-07T02:29:38.688" v="4973" actId="207"/>
          <ac:spMkLst>
            <pc:docMk/>
            <pc:sldMk cId="3278247236" sldId="306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5:29.377" v="4795" actId="478"/>
          <ac:spMkLst>
            <pc:docMk/>
            <pc:sldMk cId="3278247236" sldId="306"/>
            <ac:spMk id="8" creationId="{EA49D594-9C9B-1148-85ED-B1EFCA3816F1}"/>
          </ac:spMkLst>
        </pc:spChg>
        <pc:spChg chg="add mod">
          <ac:chgData name="Oliva,Marco" userId="7787a23d-e817-4296-b579-417d172668db" providerId="ADAL" clId="{1DCF5432-96ED-7A4B-9DEA-6B2B0F7F7AF6}" dt="2021-10-07T02:17:40.051" v="4829" actId="20577"/>
          <ac:spMkLst>
            <pc:docMk/>
            <pc:sldMk cId="3278247236" sldId="306"/>
            <ac:spMk id="10" creationId="{BEFE1635-4C08-3949-8875-FBA4BFFB3D4B}"/>
          </ac:spMkLst>
        </pc:spChg>
      </pc:sldChg>
      <pc:sldChg chg="modSp add del mod">
        <pc:chgData name="Oliva,Marco" userId="7787a23d-e817-4296-b579-417d172668db" providerId="ADAL" clId="{1DCF5432-96ED-7A4B-9DEA-6B2B0F7F7AF6}" dt="2021-10-03T16:16:31.298" v="835" actId="2696"/>
        <pc:sldMkLst>
          <pc:docMk/>
          <pc:sldMk cId="586702166" sldId="307"/>
        </pc:sldMkLst>
        <pc:spChg chg="mod">
          <ac:chgData name="Oliva,Marco" userId="7787a23d-e817-4296-b579-417d172668db" providerId="ADAL" clId="{1DCF5432-96ED-7A4B-9DEA-6B2B0F7F7AF6}" dt="2021-10-03T16:15:50.853" v="831" actId="20577"/>
          <ac:spMkLst>
            <pc:docMk/>
            <pc:sldMk cId="586702166" sldId="307"/>
            <ac:spMk id="9" creationId="{6ABD0935-B42D-4B44-900C-1D2D059675FF}"/>
          </ac:spMkLst>
        </pc:spChg>
      </pc:sldChg>
      <pc:sldChg chg="addSp delSp modSp add mod modShow">
        <pc:chgData name="Oliva,Marco" userId="7787a23d-e817-4296-b579-417d172668db" providerId="ADAL" clId="{1DCF5432-96ED-7A4B-9DEA-6B2B0F7F7AF6}" dt="2021-10-07T02:36:56.160" v="4976" actId="729"/>
        <pc:sldMkLst>
          <pc:docMk/>
          <pc:sldMk cId="3614824565" sldId="308"/>
        </pc:sldMkLst>
        <pc:spChg chg="mod">
          <ac:chgData name="Oliva,Marco" userId="7787a23d-e817-4296-b579-417d172668db" providerId="ADAL" clId="{1DCF5432-96ED-7A4B-9DEA-6B2B0F7F7AF6}" dt="2021-10-06T13:52:25.058" v="2220" actId="20577"/>
          <ac:spMkLst>
            <pc:docMk/>
            <pc:sldMk cId="3614824565" sldId="308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5:49.317" v="4799" actId="478"/>
          <ac:spMkLst>
            <pc:docMk/>
            <pc:sldMk cId="3614824565" sldId="308"/>
            <ac:spMk id="8" creationId="{ADC388B3-5EB5-034D-B790-C90833401CDC}"/>
          </ac:spMkLst>
        </pc:spChg>
        <pc:spChg chg="mod">
          <ac:chgData name="Oliva,Marco" userId="7787a23d-e817-4296-b579-417d172668db" providerId="ADAL" clId="{1DCF5432-96ED-7A4B-9DEA-6B2B0F7F7AF6}" dt="2021-10-07T02:22:15.430" v="4949" actId="20577"/>
          <ac:spMkLst>
            <pc:docMk/>
            <pc:sldMk cId="3614824565" sldId="308"/>
            <ac:spMk id="9" creationId="{6ABD0935-B42D-4B44-900C-1D2D059675FF}"/>
          </ac:spMkLst>
        </pc:spChg>
        <pc:spChg chg="add mod">
          <ac:chgData name="Oliva,Marco" userId="7787a23d-e817-4296-b579-417d172668db" providerId="ADAL" clId="{1DCF5432-96ED-7A4B-9DEA-6B2B0F7F7AF6}" dt="2021-10-07T02:17:32.142" v="4823" actId="20577"/>
          <ac:spMkLst>
            <pc:docMk/>
            <pc:sldMk cId="3614824565" sldId="308"/>
            <ac:spMk id="10" creationId="{D7085907-EFD3-3D46-BE86-F1AE952302D7}"/>
          </ac:spMkLst>
        </pc:spChg>
      </pc:sldChg>
      <pc:sldChg chg="modSp add del mod">
        <pc:chgData name="Oliva,Marco" userId="7787a23d-e817-4296-b579-417d172668db" providerId="ADAL" clId="{1DCF5432-96ED-7A4B-9DEA-6B2B0F7F7AF6}" dt="2021-10-03T16:32:46.997" v="1199" actId="2696"/>
        <pc:sldMkLst>
          <pc:docMk/>
          <pc:sldMk cId="727039934" sldId="309"/>
        </pc:sldMkLst>
        <pc:spChg chg="mod">
          <ac:chgData name="Oliva,Marco" userId="7787a23d-e817-4296-b579-417d172668db" providerId="ADAL" clId="{1DCF5432-96ED-7A4B-9DEA-6B2B0F7F7AF6}" dt="2021-10-03T16:24:26.134" v="998" actId="20577"/>
          <ac:spMkLst>
            <pc:docMk/>
            <pc:sldMk cId="727039934" sldId="309"/>
            <ac:spMk id="2" creationId="{42DACA88-53C8-6941-8B49-6B0056CBC0A0}"/>
          </ac:spMkLst>
        </pc:spChg>
        <pc:spChg chg="mod">
          <ac:chgData name="Oliva,Marco" userId="7787a23d-e817-4296-b579-417d172668db" providerId="ADAL" clId="{1DCF5432-96ED-7A4B-9DEA-6B2B0F7F7AF6}" dt="2021-10-03T16:22:28.807" v="867" actId="20577"/>
          <ac:spMkLst>
            <pc:docMk/>
            <pc:sldMk cId="727039934" sldId="309"/>
            <ac:spMk id="9" creationId="{6ABD0935-B42D-4B44-900C-1D2D059675FF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18:13.971" v="4845" actId="12"/>
        <pc:sldMkLst>
          <pc:docMk/>
          <pc:sldMk cId="4236263492" sldId="310"/>
        </pc:sldMkLst>
        <pc:spChg chg="mod">
          <ac:chgData name="Oliva,Marco" userId="7787a23d-e817-4296-b579-417d172668db" providerId="ADAL" clId="{1DCF5432-96ED-7A4B-9DEA-6B2B0F7F7AF6}" dt="2021-10-06T15:05:15.553" v="2673" actId="20577"/>
          <ac:spMkLst>
            <pc:docMk/>
            <pc:sldMk cId="4236263492" sldId="310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5:58.327" v="4803" actId="478"/>
          <ac:spMkLst>
            <pc:docMk/>
            <pc:sldMk cId="4236263492" sldId="310"/>
            <ac:spMk id="8" creationId="{9054FDF3-BC9D-F74E-BF0E-5A30CA204E59}"/>
          </ac:spMkLst>
        </pc:spChg>
        <pc:spChg chg="mod">
          <ac:chgData name="Oliva,Marco" userId="7787a23d-e817-4296-b579-417d172668db" providerId="ADAL" clId="{1DCF5432-96ED-7A4B-9DEA-6B2B0F7F7AF6}" dt="2021-10-03T16:32:22.212" v="1182" actId="113"/>
          <ac:spMkLst>
            <pc:docMk/>
            <pc:sldMk cId="4236263492" sldId="310"/>
            <ac:spMk id="9" creationId="{6ABD0935-B42D-4B44-900C-1D2D059675FF}"/>
          </ac:spMkLst>
        </pc:spChg>
        <pc:spChg chg="add mod">
          <ac:chgData name="Oliva,Marco" userId="7787a23d-e817-4296-b579-417d172668db" providerId="ADAL" clId="{1DCF5432-96ED-7A4B-9DEA-6B2B0F7F7AF6}" dt="2021-10-07T02:18:13.971" v="4845" actId="12"/>
          <ac:spMkLst>
            <pc:docMk/>
            <pc:sldMk cId="4236263492" sldId="310"/>
            <ac:spMk id="10" creationId="{C8FC5445-AC13-AA47-B91B-42ACCE74F2C5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18:49.782" v="4853" actId="12"/>
        <pc:sldMkLst>
          <pc:docMk/>
          <pc:sldMk cId="585966003" sldId="311"/>
        </pc:sldMkLst>
        <pc:spChg chg="mod">
          <ac:chgData name="Oliva,Marco" userId="7787a23d-e817-4296-b579-417d172668db" providerId="ADAL" clId="{1DCF5432-96ED-7A4B-9DEA-6B2B0F7F7AF6}" dt="2021-10-06T14:18:44.343" v="2400" actId="1038"/>
          <ac:spMkLst>
            <pc:docMk/>
            <pc:sldMk cId="585966003" sldId="311"/>
            <ac:spMk id="2" creationId="{42DACA88-53C8-6941-8B49-6B0056CBC0A0}"/>
          </ac:spMkLst>
        </pc:spChg>
        <pc:spChg chg="add mod">
          <ac:chgData name="Oliva,Marco" userId="7787a23d-e817-4296-b579-417d172668db" providerId="ADAL" clId="{1DCF5432-96ED-7A4B-9DEA-6B2B0F7F7AF6}" dt="2021-10-06T18:28:15.459" v="3203" actId="20577"/>
          <ac:spMkLst>
            <pc:docMk/>
            <pc:sldMk cId="585966003" sldId="311"/>
            <ac:spMk id="3" creationId="{6FC69E65-7B99-5347-8EB2-5F3F454927F2}"/>
          </ac:spMkLst>
        </pc:spChg>
        <pc:spChg chg="add del mod">
          <ac:chgData name="Oliva,Marco" userId="7787a23d-e817-4296-b579-417d172668db" providerId="ADAL" clId="{1DCF5432-96ED-7A4B-9DEA-6B2B0F7F7AF6}" dt="2021-10-03T16:51:36.308" v="1569" actId="478"/>
          <ac:spMkLst>
            <pc:docMk/>
            <pc:sldMk cId="585966003" sldId="311"/>
            <ac:spMk id="6" creationId="{70D9FC76-317B-A34B-B912-8A3A7AD12F10}"/>
          </ac:spMkLst>
        </pc:spChg>
        <pc:spChg chg="add mod">
          <ac:chgData name="Oliva,Marco" userId="7787a23d-e817-4296-b579-417d172668db" providerId="ADAL" clId="{1DCF5432-96ED-7A4B-9DEA-6B2B0F7F7AF6}" dt="2021-10-06T14:18:37.124" v="2391" actId="1076"/>
          <ac:spMkLst>
            <pc:docMk/>
            <pc:sldMk cId="585966003" sldId="311"/>
            <ac:spMk id="8" creationId="{3C8EABDE-9607-5148-AC9D-DC4E8B5D8834}"/>
          </ac:spMkLst>
        </pc:spChg>
        <pc:spChg chg="mod">
          <ac:chgData name="Oliva,Marco" userId="7787a23d-e817-4296-b579-417d172668db" providerId="ADAL" clId="{1DCF5432-96ED-7A4B-9DEA-6B2B0F7F7AF6}" dt="2021-10-06T14:58:46.252" v="2556" actId="20577"/>
          <ac:spMkLst>
            <pc:docMk/>
            <pc:sldMk cId="585966003" sldId="311"/>
            <ac:spMk id="9" creationId="{6ABD0935-B42D-4B44-900C-1D2D059675FF}"/>
          </ac:spMkLst>
        </pc:spChg>
        <pc:spChg chg="add del mod">
          <ac:chgData name="Oliva,Marco" userId="7787a23d-e817-4296-b579-417d172668db" providerId="ADAL" clId="{1DCF5432-96ED-7A4B-9DEA-6B2B0F7F7AF6}" dt="2021-10-07T02:16:06.852" v="4807" actId="478"/>
          <ac:spMkLst>
            <pc:docMk/>
            <pc:sldMk cId="585966003" sldId="311"/>
            <ac:spMk id="10" creationId="{9210424C-0DBA-3343-A954-D18F1DBA8FA5}"/>
          </ac:spMkLst>
        </pc:spChg>
        <pc:spChg chg="add mod">
          <ac:chgData name="Oliva,Marco" userId="7787a23d-e817-4296-b579-417d172668db" providerId="ADAL" clId="{1DCF5432-96ED-7A4B-9DEA-6B2B0F7F7AF6}" dt="2021-10-07T02:18:49.782" v="4853" actId="12"/>
          <ac:spMkLst>
            <pc:docMk/>
            <pc:sldMk cId="585966003" sldId="311"/>
            <ac:spMk id="11" creationId="{AA2D8730-5534-0440-8BBA-E8C5C56D6C6F}"/>
          </ac:spMkLst>
        </pc:spChg>
      </pc:sldChg>
      <pc:sldChg chg="add del">
        <pc:chgData name="Oliva,Marco" userId="7787a23d-e817-4296-b579-417d172668db" providerId="ADAL" clId="{1DCF5432-96ED-7A4B-9DEA-6B2B0F7F7AF6}" dt="2021-10-03T16:31:52.434" v="1171" actId="2696"/>
        <pc:sldMkLst>
          <pc:docMk/>
          <pc:sldMk cId="2285106985" sldId="311"/>
        </pc:sldMkLst>
      </pc:sldChg>
      <pc:sldChg chg="addSp delSp modSp add mod">
        <pc:chgData name="Oliva,Marco" userId="7787a23d-e817-4296-b579-417d172668db" providerId="ADAL" clId="{1DCF5432-96ED-7A4B-9DEA-6B2B0F7F7AF6}" dt="2021-10-07T02:18:32.688" v="4850" actId="12"/>
        <pc:sldMkLst>
          <pc:docMk/>
          <pc:sldMk cId="2159602302" sldId="312"/>
        </pc:sldMkLst>
        <pc:spChg chg="mod">
          <ac:chgData name="Oliva,Marco" userId="7787a23d-e817-4296-b579-417d172668db" providerId="ADAL" clId="{1DCF5432-96ED-7A4B-9DEA-6B2B0F7F7AF6}" dt="2021-10-06T15:05:12.791" v="2672" actId="20577"/>
          <ac:spMkLst>
            <pc:docMk/>
            <pc:sldMk cId="2159602302" sldId="312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6:03.042" v="4805" actId="478"/>
          <ac:spMkLst>
            <pc:docMk/>
            <pc:sldMk cId="2159602302" sldId="312"/>
            <ac:spMk id="8" creationId="{592A3C9F-73D4-A340-83B4-D5E092567E3E}"/>
          </ac:spMkLst>
        </pc:spChg>
        <pc:spChg chg="add mod">
          <ac:chgData name="Oliva,Marco" userId="7787a23d-e817-4296-b579-417d172668db" providerId="ADAL" clId="{1DCF5432-96ED-7A4B-9DEA-6B2B0F7F7AF6}" dt="2021-10-07T02:18:32.688" v="4850" actId="12"/>
          <ac:spMkLst>
            <pc:docMk/>
            <pc:sldMk cId="2159602302" sldId="312"/>
            <ac:spMk id="10" creationId="{2ACF49B4-7346-B34A-B766-E9DE18A8848E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17:49.539" v="4838" actId="20577"/>
        <pc:sldMkLst>
          <pc:docMk/>
          <pc:sldMk cId="1424799278" sldId="313"/>
        </pc:sldMkLst>
        <pc:spChg chg="mod">
          <ac:chgData name="Oliva,Marco" userId="7787a23d-e817-4296-b579-417d172668db" providerId="ADAL" clId="{1DCF5432-96ED-7A4B-9DEA-6B2B0F7F7AF6}" dt="2021-10-06T13:53:12.028" v="2231"/>
          <ac:spMkLst>
            <pc:docMk/>
            <pc:sldMk cId="1424799278" sldId="313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5:13.573" v="4786" actId="478"/>
          <ac:spMkLst>
            <pc:docMk/>
            <pc:sldMk cId="1424799278" sldId="313"/>
            <ac:spMk id="8" creationId="{EB41FF74-7026-8441-B49E-7D02BCD23A4B}"/>
          </ac:spMkLst>
        </pc:spChg>
        <pc:spChg chg="add del mod">
          <ac:chgData name="Oliva,Marco" userId="7787a23d-e817-4296-b579-417d172668db" providerId="ADAL" clId="{1DCF5432-96ED-7A4B-9DEA-6B2B0F7F7AF6}" dt="2021-10-07T02:14:46.214" v="4765"/>
          <ac:spMkLst>
            <pc:docMk/>
            <pc:sldMk cId="1424799278" sldId="313"/>
            <ac:spMk id="10" creationId="{A9C72508-9503-8540-8821-24963FC73CD9}"/>
          </ac:spMkLst>
        </pc:spChg>
        <pc:spChg chg="add mod">
          <ac:chgData name="Oliva,Marco" userId="7787a23d-e817-4296-b579-417d172668db" providerId="ADAL" clId="{1DCF5432-96ED-7A4B-9DEA-6B2B0F7F7AF6}" dt="2021-10-07T02:17:49.539" v="4838" actId="20577"/>
          <ac:spMkLst>
            <pc:docMk/>
            <pc:sldMk cId="1424799278" sldId="313"/>
            <ac:spMk id="11" creationId="{1C397B18-2815-464B-93A5-EF83D70BFE00}"/>
          </ac:spMkLst>
        </pc:spChg>
      </pc:sldChg>
      <pc:sldChg chg="addSp delSp modSp add mod ord">
        <pc:chgData name="Oliva,Marco" userId="7787a23d-e817-4296-b579-417d172668db" providerId="ADAL" clId="{1DCF5432-96ED-7A4B-9DEA-6B2B0F7F7AF6}" dt="2021-10-07T02:22:28.015" v="4970" actId="20577"/>
        <pc:sldMkLst>
          <pc:docMk/>
          <pc:sldMk cId="738538067" sldId="314"/>
        </pc:sldMkLst>
        <pc:spChg chg="mod">
          <ac:chgData name="Oliva,Marco" userId="7787a23d-e817-4296-b579-417d172668db" providerId="ADAL" clId="{1DCF5432-96ED-7A4B-9DEA-6B2B0F7F7AF6}" dt="2021-10-06T14:04:33.778" v="2334" actId="20577"/>
          <ac:spMkLst>
            <pc:docMk/>
            <pc:sldMk cId="738538067" sldId="314"/>
            <ac:spMk id="2" creationId="{42DACA88-53C8-6941-8B49-6B0056CBC0A0}"/>
          </ac:spMkLst>
        </pc:spChg>
        <pc:spChg chg="add mod">
          <ac:chgData name="Oliva,Marco" userId="7787a23d-e817-4296-b579-417d172668db" providerId="ADAL" clId="{1DCF5432-96ED-7A4B-9DEA-6B2B0F7F7AF6}" dt="2021-10-06T14:07:43.520" v="2364" actId="1037"/>
          <ac:spMkLst>
            <pc:docMk/>
            <pc:sldMk cId="738538067" sldId="314"/>
            <ac:spMk id="3" creationId="{1D452A43-4C31-E24F-8EA2-F7DA550D63A2}"/>
          </ac:spMkLst>
        </pc:spChg>
        <pc:spChg chg="add del mod">
          <ac:chgData name="Oliva,Marco" userId="7787a23d-e817-4296-b579-417d172668db" providerId="ADAL" clId="{1DCF5432-96ED-7A4B-9DEA-6B2B0F7F7AF6}" dt="2021-10-06T13:51:30.682" v="2198" actId="478"/>
          <ac:spMkLst>
            <pc:docMk/>
            <pc:sldMk cId="738538067" sldId="314"/>
            <ac:spMk id="8" creationId="{CD728B40-7524-B746-95AC-3963E991D879}"/>
          </ac:spMkLst>
        </pc:spChg>
        <pc:spChg chg="mod">
          <ac:chgData name="Oliva,Marco" userId="7787a23d-e817-4296-b579-417d172668db" providerId="ADAL" clId="{1DCF5432-96ED-7A4B-9DEA-6B2B0F7F7AF6}" dt="2021-10-07T02:22:28.015" v="4970" actId="20577"/>
          <ac:spMkLst>
            <pc:docMk/>
            <pc:sldMk cId="738538067" sldId="314"/>
            <ac:spMk id="9" creationId="{6ABD0935-B42D-4B44-900C-1D2D059675FF}"/>
          </ac:spMkLst>
        </pc:spChg>
        <pc:spChg chg="add del mod">
          <ac:chgData name="Oliva,Marco" userId="7787a23d-e817-4296-b579-417d172668db" providerId="ADAL" clId="{1DCF5432-96ED-7A4B-9DEA-6B2B0F7F7AF6}" dt="2021-10-06T13:51:29.791" v="2197" actId="478"/>
          <ac:spMkLst>
            <pc:docMk/>
            <pc:sldMk cId="738538067" sldId="314"/>
            <ac:spMk id="10" creationId="{5BBE8DE6-A85F-2148-A4B5-F4C74E14AA23}"/>
          </ac:spMkLst>
        </pc:spChg>
        <pc:spChg chg="add del mod">
          <ac:chgData name="Oliva,Marco" userId="7787a23d-e817-4296-b579-417d172668db" providerId="ADAL" clId="{1DCF5432-96ED-7A4B-9DEA-6B2B0F7F7AF6}" dt="2021-10-06T13:51:27.766" v="2196" actId="478"/>
          <ac:spMkLst>
            <pc:docMk/>
            <pc:sldMk cId="738538067" sldId="314"/>
            <ac:spMk id="11" creationId="{24A00DEB-6482-4842-99BE-345D31DA3E01}"/>
          </ac:spMkLst>
        </pc:spChg>
        <pc:spChg chg="add del mod">
          <ac:chgData name="Oliva,Marco" userId="7787a23d-e817-4296-b579-417d172668db" providerId="ADAL" clId="{1DCF5432-96ED-7A4B-9DEA-6B2B0F7F7AF6}" dt="2021-10-06T13:51:29.791" v="2197" actId="478"/>
          <ac:spMkLst>
            <pc:docMk/>
            <pc:sldMk cId="738538067" sldId="314"/>
            <ac:spMk id="12" creationId="{4D6E6CCC-0D1C-6C4E-9200-423878591FE1}"/>
          </ac:spMkLst>
        </pc:spChg>
        <pc:spChg chg="add mod">
          <ac:chgData name="Oliva,Marco" userId="7787a23d-e817-4296-b579-417d172668db" providerId="ADAL" clId="{1DCF5432-96ED-7A4B-9DEA-6B2B0F7F7AF6}" dt="2021-10-06T14:07:43.520" v="2364" actId="1037"/>
          <ac:spMkLst>
            <pc:docMk/>
            <pc:sldMk cId="738538067" sldId="314"/>
            <ac:spMk id="13" creationId="{48AB7BC3-1855-A24D-AC36-4BF8DA3968A8}"/>
          </ac:spMkLst>
        </pc:spChg>
        <pc:spChg chg="add del mod">
          <ac:chgData name="Oliva,Marco" userId="7787a23d-e817-4296-b579-417d172668db" providerId="ADAL" clId="{1DCF5432-96ED-7A4B-9DEA-6B2B0F7F7AF6}" dt="2021-10-06T13:51:08.505" v="2180" actId="478"/>
          <ac:spMkLst>
            <pc:docMk/>
            <pc:sldMk cId="738538067" sldId="314"/>
            <ac:spMk id="14" creationId="{6203DC1B-6A15-8D45-AFF5-854648336DA2}"/>
          </ac:spMkLst>
        </pc:spChg>
        <pc:spChg chg="add mod">
          <ac:chgData name="Oliva,Marco" userId="7787a23d-e817-4296-b579-417d172668db" providerId="ADAL" clId="{1DCF5432-96ED-7A4B-9DEA-6B2B0F7F7AF6}" dt="2021-10-06T14:07:43.520" v="2364" actId="1037"/>
          <ac:spMkLst>
            <pc:docMk/>
            <pc:sldMk cId="738538067" sldId="314"/>
            <ac:spMk id="15" creationId="{DAAB1406-3F71-5E46-9820-7232CE18E29F}"/>
          </ac:spMkLst>
        </pc:spChg>
        <pc:spChg chg="add mod">
          <ac:chgData name="Oliva,Marco" userId="7787a23d-e817-4296-b579-417d172668db" providerId="ADAL" clId="{1DCF5432-96ED-7A4B-9DEA-6B2B0F7F7AF6}" dt="2021-10-06T14:11:21.280" v="2377" actId="207"/>
          <ac:spMkLst>
            <pc:docMk/>
            <pc:sldMk cId="738538067" sldId="314"/>
            <ac:spMk id="16" creationId="{6065AF70-C093-8944-A228-0C766231CD10}"/>
          </ac:spMkLst>
        </pc:spChg>
        <pc:spChg chg="add mod">
          <ac:chgData name="Oliva,Marco" userId="7787a23d-e817-4296-b579-417d172668db" providerId="ADAL" clId="{1DCF5432-96ED-7A4B-9DEA-6B2B0F7F7AF6}" dt="2021-10-06T14:07:43.520" v="2364" actId="1037"/>
          <ac:spMkLst>
            <pc:docMk/>
            <pc:sldMk cId="738538067" sldId="314"/>
            <ac:spMk id="17" creationId="{C3939BF6-ADE6-E340-9ECD-1E844872206F}"/>
          </ac:spMkLst>
        </pc:spChg>
        <pc:spChg chg="add del mod">
          <ac:chgData name="Oliva,Marco" userId="7787a23d-e817-4296-b579-417d172668db" providerId="ADAL" clId="{1DCF5432-96ED-7A4B-9DEA-6B2B0F7F7AF6}" dt="2021-10-07T02:15:53.087" v="4801" actId="478"/>
          <ac:spMkLst>
            <pc:docMk/>
            <pc:sldMk cId="738538067" sldId="314"/>
            <ac:spMk id="55" creationId="{9AC474A0-19FC-B44D-9928-1768EAC6BF07}"/>
          </ac:spMkLst>
        </pc:spChg>
        <pc:spChg chg="add mod">
          <ac:chgData name="Oliva,Marco" userId="7787a23d-e817-4296-b579-417d172668db" providerId="ADAL" clId="{1DCF5432-96ED-7A4B-9DEA-6B2B0F7F7AF6}" dt="2021-10-07T02:17:28.722" v="4820" actId="20577"/>
          <ac:spMkLst>
            <pc:docMk/>
            <pc:sldMk cId="738538067" sldId="314"/>
            <ac:spMk id="56" creationId="{B76B069F-218F-E44F-98B5-D2EDB2B735D3}"/>
          </ac:spMkLst>
        </pc:spChg>
        <pc:cxnChg chg="add mod">
          <ac:chgData name="Oliva,Marco" userId="7787a23d-e817-4296-b579-417d172668db" providerId="ADAL" clId="{1DCF5432-96ED-7A4B-9DEA-6B2B0F7F7AF6}" dt="2021-10-06T14:07:43.520" v="2364" actId="1037"/>
          <ac:cxnSpMkLst>
            <pc:docMk/>
            <pc:sldMk cId="738538067" sldId="314"/>
            <ac:cxnSpMk id="18" creationId="{2A7001DE-024E-DA40-A5BB-26BF9FAAC083}"/>
          </ac:cxnSpMkLst>
        </pc:cxnChg>
        <pc:cxnChg chg="add mod">
          <ac:chgData name="Oliva,Marco" userId="7787a23d-e817-4296-b579-417d172668db" providerId="ADAL" clId="{1DCF5432-96ED-7A4B-9DEA-6B2B0F7F7AF6}" dt="2021-10-06T14:07:43.520" v="2364" actId="1037"/>
          <ac:cxnSpMkLst>
            <pc:docMk/>
            <pc:sldMk cId="738538067" sldId="314"/>
            <ac:cxnSpMk id="20" creationId="{AEAE4D1D-9AFF-4C45-AE69-A3E76E59A66F}"/>
          </ac:cxnSpMkLst>
        </pc:cxnChg>
        <pc:cxnChg chg="add mod">
          <ac:chgData name="Oliva,Marco" userId="7787a23d-e817-4296-b579-417d172668db" providerId="ADAL" clId="{1DCF5432-96ED-7A4B-9DEA-6B2B0F7F7AF6}" dt="2021-10-06T14:07:43.520" v="2364" actId="1037"/>
          <ac:cxnSpMkLst>
            <pc:docMk/>
            <pc:sldMk cId="738538067" sldId="314"/>
            <ac:cxnSpMk id="22" creationId="{3D49151D-6C6A-2E47-A672-9B5CD2DD39F5}"/>
          </ac:cxnSpMkLst>
        </pc:cxnChg>
        <pc:cxnChg chg="add del mod">
          <ac:chgData name="Oliva,Marco" userId="7787a23d-e817-4296-b579-417d172668db" providerId="ADAL" clId="{1DCF5432-96ED-7A4B-9DEA-6B2B0F7F7AF6}" dt="2021-10-06T13:57:44.979" v="2273" actId="11529"/>
          <ac:cxnSpMkLst>
            <pc:docMk/>
            <pc:sldMk cId="738538067" sldId="314"/>
            <ac:cxnSpMk id="24" creationId="{AAE8C0B9-12A1-BA45-97E7-3D66DCA1C67F}"/>
          </ac:cxnSpMkLst>
        </pc:cxnChg>
        <pc:cxnChg chg="add mod">
          <ac:chgData name="Oliva,Marco" userId="7787a23d-e817-4296-b579-417d172668db" providerId="ADAL" clId="{1DCF5432-96ED-7A4B-9DEA-6B2B0F7F7AF6}" dt="2021-10-06T14:07:43.520" v="2364" actId="1037"/>
          <ac:cxnSpMkLst>
            <pc:docMk/>
            <pc:sldMk cId="738538067" sldId="314"/>
            <ac:cxnSpMk id="26" creationId="{7908A362-19B7-724D-AEB7-B99CB28849CE}"/>
          </ac:cxnSpMkLst>
        </pc:cxnChg>
        <pc:cxnChg chg="add del mod">
          <ac:chgData name="Oliva,Marco" userId="7787a23d-e817-4296-b579-417d172668db" providerId="ADAL" clId="{1DCF5432-96ED-7A4B-9DEA-6B2B0F7F7AF6}" dt="2021-10-06T14:02:08.025" v="2307" actId="478"/>
          <ac:cxnSpMkLst>
            <pc:docMk/>
            <pc:sldMk cId="738538067" sldId="314"/>
            <ac:cxnSpMk id="28" creationId="{28B98688-4273-684D-83D7-A5ABE79288CD}"/>
          </ac:cxnSpMkLst>
        </pc:cxnChg>
        <pc:cxnChg chg="add del mod">
          <ac:chgData name="Oliva,Marco" userId="7787a23d-e817-4296-b579-417d172668db" providerId="ADAL" clId="{1DCF5432-96ED-7A4B-9DEA-6B2B0F7F7AF6}" dt="2021-10-06T13:58:58.797" v="2279" actId="478"/>
          <ac:cxnSpMkLst>
            <pc:docMk/>
            <pc:sldMk cId="738538067" sldId="314"/>
            <ac:cxnSpMk id="30" creationId="{85D25A0C-D4AA-F347-9BC0-AB09C7399801}"/>
          </ac:cxnSpMkLst>
        </pc:cxnChg>
        <pc:cxnChg chg="add mod">
          <ac:chgData name="Oliva,Marco" userId="7787a23d-e817-4296-b579-417d172668db" providerId="ADAL" clId="{1DCF5432-96ED-7A4B-9DEA-6B2B0F7F7AF6}" dt="2021-10-06T14:07:43.520" v="2364" actId="1037"/>
          <ac:cxnSpMkLst>
            <pc:docMk/>
            <pc:sldMk cId="738538067" sldId="314"/>
            <ac:cxnSpMk id="32" creationId="{C7F86456-1FD5-074E-B79F-19DDC9FFE7C0}"/>
          </ac:cxnSpMkLst>
        </pc:cxnChg>
        <pc:cxnChg chg="add del mod">
          <ac:chgData name="Oliva,Marco" userId="7787a23d-e817-4296-b579-417d172668db" providerId="ADAL" clId="{1DCF5432-96ED-7A4B-9DEA-6B2B0F7F7AF6}" dt="2021-10-06T14:04:02.712" v="2330" actId="478"/>
          <ac:cxnSpMkLst>
            <pc:docMk/>
            <pc:sldMk cId="738538067" sldId="314"/>
            <ac:cxnSpMk id="42" creationId="{F94B9DDC-3B4A-3447-BF58-3375D6F0D350}"/>
          </ac:cxnSpMkLst>
        </pc:cxnChg>
        <pc:cxnChg chg="add mod">
          <ac:chgData name="Oliva,Marco" userId="7787a23d-e817-4296-b579-417d172668db" providerId="ADAL" clId="{1DCF5432-96ED-7A4B-9DEA-6B2B0F7F7AF6}" dt="2021-10-06T14:07:43.520" v="2364" actId="1037"/>
          <ac:cxnSpMkLst>
            <pc:docMk/>
            <pc:sldMk cId="738538067" sldId="314"/>
            <ac:cxnSpMk id="54" creationId="{66113153-5435-CB44-8AA9-2560F3DBC5BB}"/>
          </ac:cxnSpMkLst>
        </pc:cxnChg>
      </pc:sldChg>
      <pc:sldChg chg="modSp add del mod">
        <pc:chgData name="Oliva,Marco" userId="7787a23d-e817-4296-b579-417d172668db" providerId="ADAL" clId="{1DCF5432-96ED-7A4B-9DEA-6B2B0F7F7AF6}" dt="2021-10-06T14:58:28.852" v="2547" actId="2696"/>
        <pc:sldMkLst>
          <pc:docMk/>
          <pc:sldMk cId="1357906779" sldId="315"/>
        </pc:sldMkLst>
        <pc:spChg chg="mod">
          <ac:chgData name="Oliva,Marco" userId="7787a23d-e817-4296-b579-417d172668db" providerId="ADAL" clId="{1DCF5432-96ED-7A4B-9DEA-6B2B0F7F7AF6}" dt="2021-10-06T14:41:17.163" v="2543" actId="20577"/>
          <ac:spMkLst>
            <pc:docMk/>
            <pc:sldMk cId="1357906779" sldId="315"/>
            <ac:spMk id="2" creationId="{42DACA88-53C8-6941-8B49-6B0056CBC0A0}"/>
          </ac:spMkLst>
        </pc:spChg>
      </pc:sldChg>
      <pc:sldChg chg="addSp modSp add mod">
        <pc:chgData name="Oliva,Marco" userId="7787a23d-e817-4296-b579-417d172668db" providerId="ADAL" clId="{1DCF5432-96ED-7A4B-9DEA-6B2B0F7F7AF6}" dt="2021-10-07T02:19:30.042" v="4863" actId="12"/>
        <pc:sldMkLst>
          <pc:docMk/>
          <pc:sldMk cId="3849265048" sldId="316"/>
        </pc:sldMkLst>
        <pc:spChg chg="mod">
          <ac:chgData name="Oliva,Marco" userId="7787a23d-e817-4296-b579-417d172668db" providerId="ADAL" clId="{1DCF5432-96ED-7A4B-9DEA-6B2B0F7F7AF6}" dt="2021-10-07T00:24:21.180" v="4264" actId="20577"/>
          <ac:spMkLst>
            <pc:docMk/>
            <pc:sldMk cId="3849265048" sldId="316"/>
            <ac:spMk id="2" creationId="{42DACA88-53C8-6941-8B49-6B0056CBC0A0}"/>
          </ac:spMkLst>
        </pc:spChg>
        <pc:spChg chg="add mod">
          <ac:chgData name="Oliva,Marco" userId="7787a23d-e817-4296-b579-417d172668db" providerId="ADAL" clId="{1DCF5432-96ED-7A4B-9DEA-6B2B0F7F7AF6}" dt="2021-10-07T02:19:30.042" v="4863" actId="12"/>
          <ac:spMkLst>
            <pc:docMk/>
            <pc:sldMk cId="3849265048" sldId="316"/>
            <ac:spMk id="8" creationId="{DD52D669-FC93-C042-B2DF-3B79E5FEAD96}"/>
          </ac:spMkLst>
        </pc:spChg>
      </pc:sldChg>
      <pc:sldChg chg="addSp modSp add mod">
        <pc:chgData name="Oliva,Marco" userId="7787a23d-e817-4296-b579-417d172668db" providerId="ADAL" clId="{1DCF5432-96ED-7A4B-9DEA-6B2B0F7F7AF6}" dt="2021-10-07T02:23:28.224" v="4971" actId="20577"/>
        <pc:sldMkLst>
          <pc:docMk/>
          <pc:sldMk cId="413676698" sldId="317"/>
        </pc:sldMkLst>
        <pc:spChg chg="mod">
          <ac:chgData name="Oliva,Marco" userId="7787a23d-e817-4296-b579-417d172668db" providerId="ADAL" clId="{1DCF5432-96ED-7A4B-9DEA-6B2B0F7F7AF6}" dt="2021-10-07T02:23:28.224" v="4971" actId="20577"/>
          <ac:spMkLst>
            <pc:docMk/>
            <pc:sldMk cId="413676698" sldId="317"/>
            <ac:spMk id="2" creationId="{42DACA88-53C8-6941-8B49-6B0056CBC0A0}"/>
          </ac:spMkLst>
        </pc:spChg>
        <pc:spChg chg="add mod">
          <ac:chgData name="Oliva,Marco" userId="7787a23d-e817-4296-b579-417d172668db" providerId="ADAL" clId="{1DCF5432-96ED-7A4B-9DEA-6B2B0F7F7AF6}" dt="2021-10-07T02:19:10.908" v="4858" actId="12"/>
          <ac:spMkLst>
            <pc:docMk/>
            <pc:sldMk cId="413676698" sldId="317"/>
            <ac:spMk id="8" creationId="{D51B5076-0892-AF4E-AB8F-15C0047BB7C5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19:46.495" v="4865"/>
        <pc:sldMkLst>
          <pc:docMk/>
          <pc:sldMk cId="1212545021" sldId="318"/>
        </pc:sldMkLst>
        <pc:spChg chg="mod">
          <ac:chgData name="Oliva,Marco" userId="7787a23d-e817-4296-b579-417d172668db" providerId="ADAL" clId="{1DCF5432-96ED-7A4B-9DEA-6B2B0F7F7AF6}" dt="2021-10-07T00:24:26.623" v="4265" actId="20577"/>
          <ac:spMkLst>
            <pc:docMk/>
            <pc:sldMk cId="1212545021" sldId="318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9:46.235" v="4864" actId="478"/>
          <ac:spMkLst>
            <pc:docMk/>
            <pc:sldMk cId="1212545021" sldId="318"/>
            <ac:spMk id="8" creationId="{E384BC26-A361-7F4A-95EA-1219A63F4560}"/>
          </ac:spMkLst>
        </pc:spChg>
        <pc:spChg chg="add mod">
          <ac:chgData name="Oliva,Marco" userId="7787a23d-e817-4296-b579-417d172668db" providerId="ADAL" clId="{1DCF5432-96ED-7A4B-9DEA-6B2B0F7F7AF6}" dt="2021-10-07T02:19:46.495" v="4865"/>
          <ac:spMkLst>
            <pc:docMk/>
            <pc:sldMk cId="1212545021" sldId="318"/>
            <ac:spMk id="10" creationId="{E0B1C771-2D15-3749-AA15-FE5A6C42A663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19:50.413" v="4867"/>
        <pc:sldMkLst>
          <pc:docMk/>
          <pc:sldMk cId="1592756268" sldId="319"/>
        </pc:sldMkLst>
        <pc:spChg chg="mod">
          <ac:chgData name="Oliva,Marco" userId="7787a23d-e817-4296-b579-417d172668db" providerId="ADAL" clId="{1DCF5432-96ED-7A4B-9DEA-6B2B0F7F7AF6}" dt="2021-10-07T01:50:01.098" v="4514" actId="400"/>
          <ac:spMkLst>
            <pc:docMk/>
            <pc:sldMk cId="1592756268" sldId="319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9:50.236" v="4866" actId="478"/>
          <ac:spMkLst>
            <pc:docMk/>
            <pc:sldMk cId="1592756268" sldId="319"/>
            <ac:spMk id="8" creationId="{0B1A50C2-6A7A-9F45-B521-F9F1F0C8AA6B}"/>
          </ac:spMkLst>
        </pc:spChg>
        <pc:spChg chg="add mod">
          <ac:chgData name="Oliva,Marco" userId="7787a23d-e817-4296-b579-417d172668db" providerId="ADAL" clId="{1DCF5432-96ED-7A4B-9DEA-6B2B0F7F7AF6}" dt="2021-10-07T02:19:50.413" v="4867"/>
          <ac:spMkLst>
            <pc:docMk/>
            <pc:sldMk cId="1592756268" sldId="319"/>
            <ac:spMk id="10" creationId="{4D5EC592-D306-A047-809D-E6850758FE59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20:00.357" v="4870"/>
        <pc:sldMkLst>
          <pc:docMk/>
          <pc:sldMk cId="3930138514" sldId="320"/>
        </pc:sldMkLst>
        <pc:spChg chg="mod">
          <ac:chgData name="Oliva,Marco" userId="7787a23d-e817-4296-b579-417d172668db" providerId="ADAL" clId="{1DCF5432-96ED-7A4B-9DEA-6B2B0F7F7AF6}" dt="2021-10-07T00:24:29.676" v="4266" actId="20577"/>
          <ac:spMkLst>
            <pc:docMk/>
            <pc:sldMk cId="3930138514" sldId="320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4:49.971" v="4781"/>
          <ac:spMkLst>
            <pc:docMk/>
            <pc:sldMk cId="3930138514" sldId="320"/>
            <ac:spMk id="8" creationId="{16563466-111C-5047-B676-A79513608A07}"/>
          </ac:spMkLst>
        </pc:spChg>
        <pc:spChg chg="add mod">
          <ac:chgData name="Oliva,Marco" userId="7787a23d-e817-4296-b579-417d172668db" providerId="ADAL" clId="{1DCF5432-96ED-7A4B-9DEA-6B2B0F7F7AF6}" dt="2021-10-07T02:20:00.357" v="4870"/>
          <ac:spMkLst>
            <pc:docMk/>
            <pc:sldMk cId="3930138514" sldId="320"/>
            <ac:spMk id="10" creationId="{F00A7881-DE29-9640-AF07-0FF559D8F64B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20:02.461" v="4871"/>
        <pc:sldMkLst>
          <pc:docMk/>
          <pc:sldMk cId="2367384270" sldId="321"/>
        </pc:sldMkLst>
        <pc:spChg chg="mod">
          <ac:chgData name="Oliva,Marco" userId="7787a23d-e817-4296-b579-417d172668db" providerId="ADAL" clId="{1DCF5432-96ED-7A4B-9DEA-6B2B0F7F7AF6}" dt="2021-10-07T00:24:33.005" v="4267" actId="20577"/>
          <ac:spMkLst>
            <pc:docMk/>
            <pc:sldMk cId="2367384270" sldId="321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4:49.889" v="4780"/>
          <ac:spMkLst>
            <pc:docMk/>
            <pc:sldMk cId="2367384270" sldId="321"/>
            <ac:spMk id="8" creationId="{268D7019-D5A2-EE44-B79A-5BD22DB6AAB5}"/>
          </ac:spMkLst>
        </pc:spChg>
        <pc:spChg chg="add mod">
          <ac:chgData name="Oliva,Marco" userId="7787a23d-e817-4296-b579-417d172668db" providerId="ADAL" clId="{1DCF5432-96ED-7A4B-9DEA-6B2B0F7F7AF6}" dt="2021-10-07T02:20:02.461" v="4871"/>
          <ac:spMkLst>
            <pc:docMk/>
            <pc:sldMk cId="2367384270" sldId="321"/>
            <ac:spMk id="10" creationId="{A286A451-D689-5A46-A099-57E132D456D6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20:04.338" v="4872"/>
        <pc:sldMkLst>
          <pc:docMk/>
          <pc:sldMk cId="3590594570" sldId="322"/>
        </pc:sldMkLst>
        <pc:spChg chg="mod">
          <ac:chgData name="Oliva,Marco" userId="7787a23d-e817-4296-b579-417d172668db" providerId="ADAL" clId="{1DCF5432-96ED-7A4B-9DEA-6B2B0F7F7AF6}" dt="2021-10-07T00:24:36.100" v="4268" actId="20577"/>
          <ac:spMkLst>
            <pc:docMk/>
            <pc:sldMk cId="3590594570" sldId="322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4:49.853" v="4779"/>
          <ac:spMkLst>
            <pc:docMk/>
            <pc:sldMk cId="3590594570" sldId="322"/>
            <ac:spMk id="8" creationId="{11A8100D-C9DE-9346-A599-C49C238DFFCF}"/>
          </ac:spMkLst>
        </pc:spChg>
        <pc:spChg chg="add mod">
          <ac:chgData name="Oliva,Marco" userId="7787a23d-e817-4296-b579-417d172668db" providerId="ADAL" clId="{1DCF5432-96ED-7A4B-9DEA-6B2B0F7F7AF6}" dt="2021-10-07T02:20:04.338" v="4872"/>
          <ac:spMkLst>
            <pc:docMk/>
            <pc:sldMk cId="3590594570" sldId="322"/>
            <ac:spMk id="10" creationId="{998D7EDA-EDEF-204D-B8A5-E2578507C109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20:06.386" v="4873"/>
        <pc:sldMkLst>
          <pc:docMk/>
          <pc:sldMk cId="4126096999" sldId="323"/>
        </pc:sldMkLst>
        <pc:spChg chg="mod">
          <ac:chgData name="Oliva,Marco" userId="7787a23d-e817-4296-b579-417d172668db" providerId="ADAL" clId="{1DCF5432-96ED-7A4B-9DEA-6B2B0F7F7AF6}" dt="2021-10-07T00:24:40.135" v="4269" actId="20577"/>
          <ac:spMkLst>
            <pc:docMk/>
            <pc:sldMk cId="4126096999" sldId="323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4:49.722" v="4778"/>
          <ac:spMkLst>
            <pc:docMk/>
            <pc:sldMk cId="4126096999" sldId="323"/>
            <ac:spMk id="8" creationId="{4AA9E32F-AFE1-BB4B-9B52-2AC96E109BDC}"/>
          </ac:spMkLst>
        </pc:spChg>
        <pc:spChg chg="add mod">
          <ac:chgData name="Oliva,Marco" userId="7787a23d-e817-4296-b579-417d172668db" providerId="ADAL" clId="{1DCF5432-96ED-7A4B-9DEA-6B2B0F7F7AF6}" dt="2021-10-07T02:20:06.386" v="4873"/>
          <ac:spMkLst>
            <pc:docMk/>
            <pc:sldMk cId="4126096999" sldId="323"/>
            <ac:spMk id="10" creationId="{CCDCFAB4-D8DD-BD43-B169-AD1A65764713}"/>
          </ac:spMkLst>
        </pc:spChg>
      </pc:sldChg>
      <pc:sldChg chg="addSp delSp modSp add mod modShow">
        <pc:chgData name="Oliva,Marco" userId="7787a23d-e817-4296-b579-417d172668db" providerId="ADAL" clId="{1DCF5432-96ED-7A4B-9DEA-6B2B0F7F7AF6}" dt="2021-10-07T03:02:55.510" v="5039" actId="20577"/>
        <pc:sldMkLst>
          <pc:docMk/>
          <pc:sldMk cId="3756183991" sldId="324"/>
        </pc:sldMkLst>
        <pc:spChg chg="mod">
          <ac:chgData name="Oliva,Marco" userId="7787a23d-e817-4296-b579-417d172668db" providerId="ADAL" clId="{1DCF5432-96ED-7A4B-9DEA-6B2B0F7F7AF6}" dt="2021-10-06T15:23:49.448" v="2855" actId="20577"/>
          <ac:spMkLst>
            <pc:docMk/>
            <pc:sldMk cId="3756183991" sldId="324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0:06:46.370" v="3637" actId="478"/>
          <ac:spMkLst>
            <pc:docMk/>
            <pc:sldMk cId="3756183991" sldId="324"/>
            <ac:spMk id="3" creationId="{4F6D757D-DBE1-F34B-B249-206CA7B9E585}"/>
          </ac:spMkLst>
        </pc:spChg>
        <pc:spChg chg="mod">
          <ac:chgData name="Oliva,Marco" userId="7787a23d-e817-4296-b579-417d172668db" providerId="ADAL" clId="{1DCF5432-96ED-7A4B-9DEA-6B2B0F7F7AF6}" dt="2021-10-07T03:02:55.510" v="5039" actId="20577"/>
          <ac:spMkLst>
            <pc:docMk/>
            <pc:sldMk cId="3756183991" sldId="324"/>
            <ac:spMk id="9" creationId="{6ABD0935-B42D-4B44-900C-1D2D059675FF}"/>
          </ac:spMkLst>
        </pc:spChg>
        <pc:spChg chg="add mod">
          <ac:chgData name="Oliva,Marco" userId="7787a23d-e817-4296-b579-417d172668db" providerId="ADAL" clId="{1DCF5432-96ED-7A4B-9DEA-6B2B0F7F7AF6}" dt="2021-10-07T00:26:00.344" v="4351" actId="6549"/>
          <ac:spMkLst>
            <pc:docMk/>
            <pc:sldMk cId="3756183991" sldId="324"/>
            <ac:spMk id="10" creationId="{708CC0C9-4A5A-1549-BB0D-3BC940581826}"/>
          </ac:spMkLst>
        </pc:spChg>
        <pc:spChg chg="add del mod">
          <ac:chgData name="Oliva,Marco" userId="7787a23d-e817-4296-b579-417d172668db" providerId="ADAL" clId="{1DCF5432-96ED-7A4B-9DEA-6B2B0F7F7AF6}" dt="2021-10-07T02:14:49.497" v="4776"/>
          <ac:spMkLst>
            <pc:docMk/>
            <pc:sldMk cId="3756183991" sldId="324"/>
            <ac:spMk id="11" creationId="{AD4E1687-13B5-7E40-A597-1D6553F38148}"/>
          </ac:spMkLst>
        </pc:spChg>
        <pc:graphicFrameChg chg="add del mod modGraphic">
          <ac:chgData name="Oliva,Marco" userId="7787a23d-e817-4296-b579-417d172668db" providerId="ADAL" clId="{1DCF5432-96ED-7A4B-9DEA-6B2B0F7F7AF6}" dt="2021-10-07T00:07:36.222" v="3650" actId="1076"/>
          <ac:graphicFrameMkLst>
            <pc:docMk/>
            <pc:sldMk cId="3756183991" sldId="324"/>
            <ac:graphicFrameMk id="8" creationId="{906CEBD0-3582-5A41-8148-FAE93B2D3AB5}"/>
          </ac:graphicFrameMkLst>
        </pc:graphicFrameChg>
      </pc:sldChg>
      <pc:sldChg chg="add del">
        <pc:chgData name="Oliva,Marco" userId="7787a23d-e817-4296-b579-417d172668db" providerId="ADAL" clId="{1DCF5432-96ED-7A4B-9DEA-6B2B0F7F7AF6}" dt="2021-10-06T15:07:08.331" v="2703"/>
        <pc:sldMkLst>
          <pc:docMk/>
          <pc:sldMk cId="4185144705" sldId="324"/>
        </pc:sldMkLst>
      </pc:sldChg>
      <pc:sldChg chg="delSp modSp add del mod">
        <pc:chgData name="Oliva,Marco" userId="7787a23d-e817-4296-b579-417d172668db" providerId="ADAL" clId="{1DCF5432-96ED-7A4B-9DEA-6B2B0F7F7AF6}" dt="2021-10-07T00:06:17.441" v="3623" actId="2696"/>
        <pc:sldMkLst>
          <pc:docMk/>
          <pc:sldMk cId="721712606" sldId="325"/>
        </pc:sldMkLst>
        <pc:spChg chg="mod">
          <ac:chgData name="Oliva,Marco" userId="7787a23d-e817-4296-b579-417d172668db" providerId="ADAL" clId="{1DCF5432-96ED-7A4B-9DEA-6B2B0F7F7AF6}" dt="2021-10-06T18:35:45.526" v="3286" actId="20577"/>
          <ac:spMkLst>
            <pc:docMk/>
            <pc:sldMk cId="721712606" sldId="325"/>
            <ac:spMk id="2" creationId="{42DACA88-53C8-6941-8B49-6B0056CBC0A0}"/>
          </ac:spMkLst>
        </pc:spChg>
        <pc:spChg chg="del">
          <ac:chgData name="Oliva,Marco" userId="7787a23d-e817-4296-b579-417d172668db" providerId="ADAL" clId="{1DCF5432-96ED-7A4B-9DEA-6B2B0F7F7AF6}" dt="2021-10-06T15:25:55.351" v="3067" actId="478"/>
          <ac:spMkLst>
            <pc:docMk/>
            <pc:sldMk cId="721712606" sldId="325"/>
            <ac:spMk id="3" creationId="{4F6D757D-DBE1-F34B-B249-206CA7B9E585}"/>
          </ac:spMkLst>
        </pc:spChg>
        <pc:spChg chg="del">
          <ac:chgData name="Oliva,Marco" userId="7787a23d-e817-4296-b579-417d172668db" providerId="ADAL" clId="{1DCF5432-96ED-7A4B-9DEA-6B2B0F7F7AF6}" dt="2021-10-06T15:25:58.342" v="3068" actId="478"/>
          <ac:spMkLst>
            <pc:docMk/>
            <pc:sldMk cId="721712606" sldId="325"/>
            <ac:spMk id="10" creationId="{708CC0C9-4A5A-1549-BB0D-3BC940581826}"/>
          </ac:spMkLst>
        </pc:spChg>
        <pc:graphicFrameChg chg="del">
          <ac:chgData name="Oliva,Marco" userId="7787a23d-e817-4296-b579-417d172668db" providerId="ADAL" clId="{1DCF5432-96ED-7A4B-9DEA-6B2B0F7F7AF6}" dt="2021-10-06T15:26:00.520" v="3069" actId="478"/>
          <ac:graphicFrameMkLst>
            <pc:docMk/>
            <pc:sldMk cId="721712606" sldId="325"/>
            <ac:graphicFrameMk id="8" creationId="{906CEBD0-3582-5A41-8148-FAE93B2D3AB5}"/>
          </ac:graphicFrameMkLst>
        </pc:graphicFrameChg>
      </pc:sldChg>
      <pc:sldChg chg="addSp delSp modSp add mod">
        <pc:chgData name="Oliva,Marco" userId="7787a23d-e817-4296-b579-417d172668db" providerId="ADAL" clId="{1DCF5432-96ED-7A4B-9DEA-6B2B0F7F7AF6}" dt="2021-10-07T03:00:50.370" v="5018" actId="1037"/>
        <pc:sldMkLst>
          <pc:docMk/>
          <pc:sldMk cId="1808865890" sldId="326"/>
        </pc:sldMkLst>
        <pc:spChg chg="del mod">
          <ac:chgData name="Oliva,Marco" userId="7787a23d-e817-4296-b579-417d172668db" providerId="ADAL" clId="{1DCF5432-96ED-7A4B-9DEA-6B2B0F7F7AF6}" dt="2021-10-06T17:57:49.651" v="3198" actId="478"/>
          <ac:spMkLst>
            <pc:docMk/>
            <pc:sldMk cId="1808865890" sldId="326"/>
            <ac:spMk id="2" creationId="{42DACA88-53C8-6941-8B49-6B0056CBC0A0}"/>
          </ac:spMkLst>
        </pc:spChg>
        <pc:spChg chg="mod">
          <ac:chgData name="Oliva,Marco" userId="7787a23d-e817-4296-b579-417d172668db" providerId="ADAL" clId="{1DCF5432-96ED-7A4B-9DEA-6B2B0F7F7AF6}" dt="2021-10-06T23:30:57.287" v="3293" actId="20577"/>
          <ac:spMkLst>
            <pc:docMk/>
            <pc:sldMk cId="1808865890" sldId="326"/>
            <ac:spMk id="9" creationId="{6ABD0935-B42D-4B44-900C-1D2D059675FF}"/>
          </ac:spMkLst>
        </pc:spChg>
        <pc:spChg chg="add del mod">
          <ac:chgData name="Oliva,Marco" userId="7787a23d-e817-4296-b579-417d172668db" providerId="ADAL" clId="{1DCF5432-96ED-7A4B-9DEA-6B2B0F7F7AF6}" dt="2021-10-07T02:14:49.196" v="4775"/>
          <ac:spMkLst>
            <pc:docMk/>
            <pc:sldMk cId="1808865890" sldId="326"/>
            <ac:spMk id="19" creationId="{7379CA24-AA8E-4A45-89C9-BB375D83E536}"/>
          </ac:spMkLst>
        </pc:spChg>
        <pc:spChg chg="add mod">
          <ac:chgData name="Oliva,Marco" userId="7787a23d-e817-4296-b579-417d172668db" providerId="ADAL" clId="{1DCF5432-96ED-7A4B-9DEA-6B2B0F7F7AF6}" dt="2021-10-07T02:20:39.931" v="4877" actId="12"/>
          <ac:spMkLst>
            <pc:docMk/>
            <pc:sldMk cId="1808865890" sldId="326"/>
            <ac:spMk id="20" creationId="{B165B056-FE5F-4344-BAD9-C40E131A9696}"/>
          </ac:spMkLst>
        </pc:spChg>
        <pc:picChg chg="add del mod">
          <ac:chgData name="Oliva,Marco" userId="7787a23d-e817-4296-b579-417d172668db" providerId="ADAL" clId="{1DCF5432-96ED-7A4B-9DEA-6B2B0F7F7AF6}" dt="2021-10-07T02:56:29.021" v="4981" actId="478"/>
          <ac:picMkLst>
            <pc:docMk/>
            <pc:sldMk cId="1808865890" sldId="326"/>
            <ac:picMk id="6" creationId="{8A91AC8C-4A7C-1941-A836-962F9E16B31B}"/>
          </ac:picMkLst>
        </pc:picChg>
        <pc:picChg chg="add del mod">
          <ac:chgData name="Oliva,Marco" userId="7787a23d-e817-4296-b579-417d172668db" providerId="ADAL" clId="{1DCF5432-96ED-7A4B-9DEA-6B2B0F7F7AF6}" dt="2021-10-07T02:56:29.021" v="4981" actId="478"/>
          <ac:picMkLst>
            <pc:docMk/>
            <pc:sldMk cId="1808865890" sldId="326"/>
            <ac:picMk id="10" creationId="{7A339177-1EE5-834B-B591-9490CD24704A}"/>
          </ac:picMkLst>
        </pc:picChg>
        <pc:picChg chg="add del mod">
          <ac:chgData name="Oliva,Marco" userId="7787a23d-e817-4296-b579-417d172668db" providerId="ADAL" clId="{1DCF5432-96ED-7A4B-9DEA-6B2B0F7F7AF6}" dt="2021-10-07T02:58:33.256" v="4997" actId="478"/>
          <ac:picMkLst>
            <pc:docMk/>
            <pc:sldMk cId="1808865890" sldId="326"/>
            <ac:picMk id="12" creationId="{2E0B1400-A324-7343-A9E6-B51E7ED39687}"/>
          </ac:picMkLst>
        </pc:picChg>
        <pc:picChg chg="add del mod">
          <ac:chgData name="Oliva,Marco" userId="7787a23d-e817-4296-b579-417d172668db" providerId="ADAL" clId="{1DCF5432-96ED-7A4B-9DEA-6B2B0F7F7AF6}" dt="2021-10-07T02:58:32.240" v="4996" actId="478"/>
          <ac:picMkLst>
            <pc:docMk/>
            <pc:sldMk cId="1808865890" sldId="326"/>
            <ac:picMk id="14" creationId="{D255DCFA-23E3-A040-B02F-4013CA1A072B}"/>
          </ac:picMkLst>
        </pc:picChg>
        <pc:picChg chg="add del mod">
          <ac:chgData name="Oliva,Marco" userId="7787a23d-e817-4296-b579-417d172668db" providerId="ADAL" clId="{1DCF5432-96ED-7A4B-9DEA-6B2B0F7F7AF6}" dt="2021-10-06T23:33:00.532" v="3322"/>
          <ac:picMkLst>
            <pc:docMk/>
            <pc:sldMk cId="1808865890" sldId="326"/>
            <ac:picMk id="16" creationId="{8028EBF5-D671-BC44-8AFE-CEBA0356717C}"/>
          </ac:picMkLst>
        </pc:picChg>
        <pc:picChg chg="add del mod">
          <ac:chgData name="Oliva,Marco" userId="7787a23d-e817-4296-b579-417d172668db" providerId="ADAL" clId="{1DCF5432-96ED-7A4B-9DEA-6B2B0F7F7AF6}" dt="2021-10-06T23:33:00.532" v="3322"/>
          <ac:picMkLst>
            <pc:docMk/>
            <pc:sldMk cId="1808865890" sldId="326"/>
            <ac:picMk id="18" creationId="{949E6795-23B1-2A47-B0EF-1913A5BC78B7}"/>
          </ac:picMkLst>
        </pc:picChg>
        <pc:picChg chg="add del mod">
          <ac:chgData name="Oliva,Marco" userId="7787a23d-e817-4296-b579-417d172668db" providerId="ADAL" clId="{1DCF5432-96ED-7A4B-9DEA-6B2B0F7F7AF6}" dt="2021-10-07T02:57:24.258" v="4985" actId="478"/>
          <ac:picMkLst>
            <pc:docMk/>
            <pc:sldMk cId="1808865890" sldId="326"/>
            <ac:picMk id="22" creationId="{532E5169-130D-044B-BED8-BB420E0A034D}"/>
          </ac:picMkLst>
        </pc:picChg>
        <pc:picChg chg="add del mod">
          <ac:chgData name="Oliva,Marco" userId="7787a23d-e817-4296-b579-417d172668db" providerId="ADAL" clId="{1DCF5432-96ED-7A4B-9DEA-6B2B0F7F7AF6}" dt="2021-10-07T02:57:25.198" v="4986" actId="478"/>
          <ac:picMkLst>
            <pc:docMk/>
            <pc:sldMk cId="1808865890" sldId="326"/>
            <ac:picMk id="24" creationId="{F0C9DE0E-EA47-BE48-AF22-6F4C3E05161C}"/>
          </ac:picMkLst>
        </pc:picChg>
        <pc:picChg chg="add mod">
          <ac:chgData name="Oliva,Marco" userId="7787a23d-e817-4296-b579-417d172668db" providerId="ADAL" clId="{1DCF5432-96ED-7A4B-9DEA-6B2B0F7F7AF6}" dt="2021-10-07T02:58:30.915" v="4995" actId="1076"/>
          <ac:picMkLst>
            <pc:docMk/>
            <pc:sldMk cId="1808865890" sldId="326"/>
            <ac:picMk id="26" creationId="{4F740FFE-4C03-784C-B9A0-F84CF3574AC7}"/>
          </ac:picMkLst>
        </pc:picChg>
        <pc:picChg chg="add mod">
          <ac:chgData name="Oliva,Marco" userId="7787a23d-e817-4296-b579-417d172668db" providerId="ADAL" clId="{1DCF5432-96ED-7A4B-9DEA-6B2B0F7F7AF6}" dt="2021-10-07T02:58:27.888" v="4994" actId="1076"/>
          <ac:picMkLst>
            <pc:docMk/>
            <pc:sldMk cId="1808865890" sldId="326"/>
            <ac:picMk id="28" creationId="{ED4F58B4-AFF2-0A44-A728-C58BE3B83DC6}"/>
          </ac:picMkLst>
        </pc:picChg>
        <pc:picChg chg="add mod">
          <ac:chgData name="Oliva,Marco" userId="7787a23d-e817-4296-b579-417d172668db" providerId="ADAL" clId="{1DCF5432-96ED-7A4B-9DEA-6B2B0F7F7AF6}" dt="2021-10-07T02:59:03.662" v="5003" actId="1076"/>
          <ac:picMkLst>
            <pc:docMk/>
            <pc:sldMk cId="1808865890" sldId="326"/>
            <ac:picMk id="30" creationId="{37A5D753-4E41-0A4F-A059-D702BF61CC21}"/>
          </ac:picMkLst>
        </pc:picChg>
        <pc:picChg chg="add mod">
          <ac:chgData name="Oliva,Marco" userId="7787a23d-e817-4296-b579-417d172668db" providerId="ADAL" clId="{1DCF5432-96ED-7A4B-9DEA-6B2B0F7F7AF6}" dt="2021-10-07T03:00:50.370" v="5018" actId="1037"/>
          <ac:picMkLst>
            <pc:docMk/>
            <pc:sldMk cId="1808865890" sldId="326"/>
            <ac:picMk id="32" creationId="{CEE182DC-FECA-D348-8BDA-4A28306986D4}"/>
          </ac:picMkLst>
        </pc:picChg>
      </pc:sldChg>
      <pc:sldChg chg="addSp delSp modSp add mod">
        <pc:chgData name="Oliva,Marco" userId="7787a23d-e817-4296-b579-417d172668db" providerId="ADAL" clId="{1DCF5432-96ED-7A4B-9DEA-6B2B0F7F7AF6}" dt="2021-10-07T03:00:05.803" v="5015" actId="1076"/>
        <pc:sldMkLst>
          <pc:docMk/>
          <pc:sldMk cId="1106655985" sldId="327"/>
        </pc:sldMkLst>
        <pc:spChg chg="add del mod">
          <ac:chgData name="Oliva,Marco" userId="7787a23d-e817-4296-b579-417d172668db" providerId="ADAL" clId="{1DCF5432-96ED-7A4B-9DEA-6B2B0F7F7AF6}" dt="2021-10-07T02:14:49.082" v="4774"/>
          <ac:spMkLst>
            <pc:docMk/>
            <pc:sldMk cId="1106655985" sldId="327"/>
            <ac:spMk id="22" creationId="{06D4D056-48AA-CE46-9BF3-3C2F6A68554F}"/>
          </ac:spMkLst>
        </pc:spChg>
        <pc:spChg chg="add mod">
          <ac:chgData name="Oliva,Marco" userId="7787a23d-e817-4296-b579-417d172668db" providerId="ADAL" clId="{1DCF5432-96ED-7A4B-9DEA-6B2B0F7F7AF6}" dt="2021-10-07T02:20:53.054" v="4879" actId="12"/>
          <ac:spMkLst>
            <pc:docMk/>
            <pc:sldMk cId="1106655985" sldId="327"/>
            <ac:spMk id="23" creationId="{EE86E9F1-D475-4F42-999D-7334F25AD6B2}"/>
          </ac:spMkLst>
        </pc:spChg>
        <pc:graphicFrameChg chg="add del mod modGraphic">
          <ac:chgData name="Oliva,Marco" userId="7787a23d-e817-4296-b579-417d172668db" providerId="ADAL" clId="{1DCF5432-96ED-7A4B-9DEA-6B2B0F7F7AF6}" dt="2021-10-06T23:39:42.419" v="3408" actId="478"/>
          <ac:graphicFrameMkLst>
            <pc:docMk/>
            <pc:sldMk cId="1106655985" sldId="327"/>
            <ac:graphicFrameMk id="18" creationId="{A41AD510-7206-3547-8B26-1AE5DFDA53C9}"/>
          </ac:graphicFrameMkLst>
        </pc:graphicFrameChg>
        <pc:graphicFrameChg chg="add del mod">
          <ac:chgData name="Oliva,Marco" userId="7787a23d-e817-4296-b579-417d172668db" providerId="ADAL" clId="{1DCF5432-96ED-7A4B-9DEA-6B2B0F7F7AF6}" dt="2021-10-06T23:41:45.865" v="3412" actId="3680"/>
          <ac:graphicFrameMkLst>
            <pc:docMk/>
            <pc:sldMk cId="1106655985" sldId="327"/>
            <ac:graphicFrameMk id="19" creationId="{975CD805-593D-4A45-BC14-F8831881B72A}"/>
          </ac:graphicFrameMkLst>
        </pc:graphicFrameChg>
        <pc:graphicFrameChg chg="add mod modGraphic">
          <ac:chgData name="Oliva,Marco" userId="7787a23d-e817-4296-b579-417d172668db" providerId="ADAL" clId="{1DCF5432-96ED-7A4B-9DEA-6B2B0F7F7AF6}" dt="2021-10-06T23:54:34.090" v="3526" actId="1076"/>
          <ac:graphicFrameMkLst>
            <pc:docMk/>
            <pc:sldMk cId="1106655985" sldId="327"/>
            <ac:graphicFrameMk id="20" creationId="{AE7EA07B-6595-8644-83CB-F95994D9E1EE}"/>
          </ac:graphicFrameMkLst>
        </pc:graphicFrameChg>
        <pc:graphicFrameChg chg="add mod modGraphic">
          <ac:chgData name="Oliva,Marco" userId="7787a23d-e817-4296-b579-417d172668db" providerId="ADAL" clId="{1DCF5432-96ED-7A4B-9DEA-6B2B0F7F7AF6}" dt="2021-10-06T23:54:22.836" v="3525" actId="1076"/>
          <ac:graphicFrameMkLst>
            <pc:docMk/>
            <pc:sldMk cId="1106655985" sldId="327"/>
            <ac:graphicFrameMk id="21" creationId="{07CAE7BA-0918-0143-B58D-58DAEEE18AB0}"/>
          </ac:graphicFrameMkLst>
        </pc:graphicFrameChg>
        <pc:picChg chg="add del mod">
          <ac:chgData name="Oliva,Marco" userId="7787a23d-e817-4296-b579-417d172668db" providerId="ADAL" clId="{1DCF5432-96ED-7A4B-9DEA-6B2B0F7F7AF6}" dt="2021-10-07T02:59:21.342" v="5006" actId="478"/>
          <ac:picMkLst>
            <pc:docMk/>
            <pc:sldMk cId="1106655985" sldId="327"/>
            <ac:picMk id="3" creationId="{BC97D960-873D-3D45-9B04-CCA3FAD48B41}"/>
          </ac:picMkLst>
        </pc:picChg>
        <pc:picChg chg="del">
          <ac:chgData name="Oliva,Marco" userId="7787a23d-e817-4296-b579-417d172668db" providerId="ADAL" clId="{1DCF5432-96ED-7A4B-9DEA-6B2B0F7F7AF6}" dt="2021-10-06T23:33:07.590" v="3324" actId="478"/>
          <ac:picMkLst>
            <pc:docMk/>
            <pc:sldMk cId="1106655985" sldId="327"/>
            <ac:picMk id="6" creationId="{8A91AC8C-4A7C-1941-A836-962F9E16B31B}"/>
          </ac:picMkLst>
        </pc:picChg>
        <pc:picChg chg="del mod">
          <ac:chgData name="Oliva,Marco" userId="7787a23d-e817-4296-b579-417d172668db" providerId="ADAL" clId="{1DCF5432-96ED-7A4B-9DEA-6B2B0F7F7AF6}" dt="2021-10-06T23:34:16.017" v="3340" actId="478"/>
          <ac:picMkLst>
            <pc:docMk/>
            <pc:sldMk cId="1106655985" sldId="327"/>
            <ac:picMk id="10" creationId="{7A339177-1EE5-834B-B591-9490CD24704A}"/>
          </ac:picMkLst>
        </pc:picChg>
        <pc:picChg chg="add del mod">
          <ac:chgData name="Oliva,Marco" userId="7787a23d-e817-4296-b579-417d172668db" providerId="ADAL" clId="{1DCF5432-96ED-7A4B-9DEA-6B2B0F7F7AF6}" dt="2021-10-07T03:00:00.371" v="5014" actId="478"/>
          <ac:picMkLst>
            <pc:docMk/>
            <pc:sldMk cId="1106655985" sldId="327"/>
            <ac:picMk id="11" creationId="{903DCA82-BB80-674C-8CE6-7BEEB25B6C9B}"/>
          </ac:picMkLst>
        </pc:picChg>
        <pc:picChg chg="del">
          <ac:chgData name="Oliva,Marco" userId="7787a23d-e817-4296-b579-417d172668db" providerId="ADAL" clId="{1DCF5432-96ED-7A4B-9DEA-6B2B0F7F7AF6}" dt="2021-10-06T23:33:07.590" v="3324" actId="478"/>
          <ac:picMkLst>
            <pc:docMk/>
            <pc:sldMk cId="1106655985" sldId="327"/>
            <ac:picMk id="12" creationId="{2E0B1400-A324-7343-A9E6-B51E7ED39687}"/>
          </ac:picMkLst>
        </pc:picChg>
        <pc:picChg chg="del">
          <ac:chgData name="Oliva,Marco" userId="7787a23d-e817-4296-b579-417d172668db" providerId="ADAL" clId="{1DCF5432-96ED-7A4B-9DEA-6B2B0F7F7AF6}" dt="2021-10-06T23:33:07.590" v="3324" actId="478"/>
          <ac:picMkLst>
            <pc:docMk/>
            <pc:sldMk cId="1106655985" sldId="327"/>
            <ac:picMk id="14" creationId="{D255DCFA-23E3-A040-B02F-4013CA1A072B}"/>
          </ac:picMkLst>
        </pc:picChg>
        <pc:picChg chg="add del mod">
          <ac:chgData name="Oliva,Marco" userId="7787a23d-e817-4296-b579-417d172668db" providerId="ADAL" clId="{1DCF5432-96ED-7A4B-9DEA-6B2B0F7F7AF6}" dt="2021-10-06T23:34:36.938" v="3349"/>
          <ac:picMkLst>
            <pc:docMk/>
            <pc:sldMk cId="1106655985" sldId="327"/>
            <ac:picMk id="15" creationId="{D5E82627-F27B-E742-BD7F-CDF033CA7424}"/>
          </ac:picMkLst>
        </pc:picChg>
        <pc:picChg chg="add del mod">
          <ac:chgData name="Oliva,Marco" userId="7787a23d-e817-4296-b579-417d172668db" providerId="ADAL" clId="{1DCF5432-96ED-7A4B-9DEA-6B2B0F7F7AF6}" dt="2021-10-06T23:34:36.938" v="3349"/>
          <ac:picMkLst>
            <pc:docMk/>
            <pc:sldMk cId="1106655985" sldId="327"/>
            <ac:picMk id="17" creationId="{01DF899E-3A93-FA48-A5F1-E633BBFD97D8}"/>
          </ac:picMkLst>
        </pc:picChg>
        <pc:picChg chg="add mod">
          <ac:chgData name="Oliva,Marco" userId="7787a23d-e817-4296-b579-417d172668db" providerId="ADAL" clId="{1DCF5432-96ED-7A4B-9DEA-6B2B0F7F7AF6}" dt="2021-10-07T02:59:52.774" v="5011" actId="1076"/>
          <ac:picMkLst>
            <pc:docMk/>
            <pc:sldMk cId="1106655985" sldId="327"/>
            <ac:picMk id="25" creationId="{26047071-BD3B-BA49-B098-9B9D355A2329}"/>
          </ac:picMkLst>
        </pc:picChg>
        <pc:picChg chg="add mod">
          <ac:chgData name="Oliva,Marco" userId="7787a23d-e817-4296-b579-417d172668db" providerId="ADAL" clId="{1DCF5432-96ED-7A4B-9DEA-6B2B0F7F7AF6}" dt="2021-10-07T03:00:05.803" v="5015" actId="1076"/>
          <ac:picMkLst>
            <pc:docMk/>
            <pc:sldMk cId="1106655985" sldId="327"/>
            <ac:picMk id="27" creationId="{2DA56F07-3EEC-5E43-A621-A37165F423C3}"/>
          </ac:picMkLst>
        </pc:picChg>
      </pc:sldChg>
      <pc:sldChg chg="addSp delSp modSp add mod">
        <pc:chgData name="Oliva,Marco" userId="7787a23d-e817-4296-b579-417d172668db" providerId="ADAL" clId="{1DCF5432-96ED-7A4B-9DEA-6B2B0F7F7AF6}" dt="2021-10-07T02:21:03.439" v="4881" actId="12"/>
        <pc:sldMkLst>
          <pc:docMk/>
          <pc:sldMk cId="438635754" sldId="328"/>
        </pc:sldMkLst>
        <pc:spChg chg="add del mod">
          <ac:chgData name="Oliva,Marco" userId="7787a23d-e817-4296-b579-417d172668db" providerId="ADAL" clId="{1DCF5432-96ED-7A4B-9DEA-6B2B0F7F7AF6}" dt="2021-10-07T02:14:48.974" v="4773"/>
          <ac:spMkLst>
            <pc:docMk/>
            <pc:sldMk cId="438635754" sldId="328"/>
            <ac:spMk id="19" creationId="{BDF66D72-4926-6E44-8258-D14CFD55825C}"/>
          </ac:spMkLst>
        </pc:spChg>
        <pc:spChg chg="add mod">
          <ac:chgData name="Oliva,Marco" userId="7787a23d-e817-4296-b579-417d172668db" providerId="ADAL" clId="{1DCF5432-96ED-7A4B-9DEA-6B2B0F7F7AF6}" dt="2021-10-07T02:21:03.439" v="4881" actId="12"/>
          <ac:spMkLst>
            <pc:docMk/>
            <pc:sldMk cId="438635754" sldId="328"/>
            <ac:spMk id="20" creationId="{05A62982-1214-E845-9324-7EFA89AEF0FC}"/>
          </ac:spMkLst>
        </pc:spChg>
        <pc:graphicFrameChg chg="add del">
          <ac:chgData name="Oliva,Marco" userId="7787a23d-e817-4296-b579-417d172668db" providerId="ADAL" clId="{1DCF5432-96ED-7A4B-9DEA-6B2B0F7F7AF6}" dt="2021-10-06T23:56:08.604" v="3528"/>
          <ac:graphicFrameMkLst>
            <pc:docMk/>
            <pc:sldMk cId="438635754" sldId="328"/>
            <ac:graphicFrameMk id="15" creationId="{A1B0679F-41BF-A049-AF8B-E511350F7E7C}"/>
          </ac:graphicFrameMkLst>
        </pc:graphicFrameChg>
        <pc:graphicFrameChg chg="add del">
          <ac:chgData name="Oliva,Marco" userId="7787a23d-e817-4296-b579-417d172668db" providerId="ADAL" clId="{1DCF5432-96ED-7A4B-9DEA-6B2B0F7F7AF6}" dt="2021-10-06T23:56:11.590" v="3530"/>
          <ac:graphicFrameMkLst>
            <pc:docMk/>
            <pc:sldMk cId="438635754" sldId="328"/>
            <ac:graphicFrameMk id="16" creationId="{FF266E4B-2C4C-2847-BA86-33E98B08F42E}"/>
          </ac:graphicFrameMkLst>
        </pc:graphicFrameChg>
        <pc:graphicFrameChg chg="add mod modGraphic">
          <ac:chgData name="Oliva,Marco" userId="7787a23d-e817-4296-b579-417d172668db" providerId="ADAL" clId="{1DCF5432-96ED-7A4B-9DEA-6B2B0F7F7AF6}" dt="2021-10-07T02:06:01.962" v="4548" actId="1076"/>
          <ac:graphicFrameMkLst>
            <pc:docMk/>
            <pc:sldMk cId="438635754" sldId="328"/>
            <ac:graphicFrameMk id="17" creationId="{A0217AF1-0733-0142-8A00-9E1DCAC10AE7}"/>
          </ac:graphicFrameMkLst>
        </pc:graphicFrameChg>
        <pc:graphicFrameChg chg="add mod modGraphic">
          <ac:chgData name="Oliva,Marco" userId="7787a23d-e817-4296-b579-417d172668db" providerId="ADAL" clId="{1DCF5432-96ED-7A4B-9DEA-6B2B0F7F7AF6}" dt="2021-10-07T02:05:56.840" v="4547" actId="1076"/>
          <ac:graphicFrameMkLst>
            <pc:docMk/>
            <pc:sldMk cId="438635754" sldId="328"/>
            <ac:graphicFrameMk id="18" creationId="{C63CC4AB-D450-194C-9468-23A18CE7DDA5}"/>
          </ac:graphicFrameMkLst>
        </pc:graphicFrameChg>
        <pc:picChg chg="del">
          <ac:chgData name="Oliva,Marco" userId="7787a23d-e817-4296-b579-417d172668db" providerId="ADAL" clId="{1DCF5432-96ED-7A4B-9DEA-6B2B0F7F7AF6}" dt="2021-10-06T23:34:42.563" v="3351" actId="478"/>
          <ac:picMkLst>
            <pc:docMk/>
            <pc:sldMk cId="438635754" sldId="328"/>
            <ac:picMk id="3" creationId="{BC97D960-873D-3D45-9B04-CCA3FAD48B41}"/>
          </ac:picMkLst>
        </pc:picChg>
        <pc:picChg chg="add mod">
          <ac:chgData name="Oliva,Marco" userId="7787a23d-e817-4296-b579-417d172668db" providerId="ADAL" clId="{1DCF5432-96ED-7A4B-9DEA-6B2B0F7F7AF6}" dt="2021-10-07T02:03:26.032" v="4546" actId="1076"/>
          <ac:picMkLst>
            <pc:docMk/>
            <pc:sldMk cId="438635754" sldId="328"/>
            <ac:picMk id="6" creationId="{B671354F-BC0A-B449-BB23-F445D3CF7914}"/>
          </ac:picMkLst>
        </pc:picChg>
        <pc:picChg chg="add mod">
          <ac:chgData name="Oliva,Marco" userId="7787a23d-e817-4296-b579-417d172668db" providerId="ADAL" clId="{1DCF5432-96ED-7A4B-9DEA-6B2B0F7F7AF6}" dt="2021-10-07T02:03:25.382" v="4545" actId="1076"/>
          <ac:picMkLst>
            <pc:docMk/>
            <pc:sldMk cId="438635754" sldId="328"/>
            <ac:picMk id="10" creationId="{3CAA71E9-D5C7-0249-B3BF-A5638F3FBBBC}"/>
          </ac:picMkLst>
        </pc:picChg>
        <pc:picChg chg="del">
          <ac:chgData name="Oliva,Marco" userId="7787a23d-e817-4296-b579-417d172668db" providerId="ADAL" clId="{1DCF5432-96ED-7A4B-9DEA-6B2B0F7F7AF6}" dt="2021-10-06T23:34:42.563" v="3351" actId="478"/>
          <ac:picMkLst>
            <pc:docMk/>
            <pc:sldMk cId="438635754" sldId="328"/>
            <ac:picMk id="11" creationId="{903DCA82-BB80-674C-8CE6-7BEEB25B6C9B}"/>
          </ac:picMkLst>
        </pc:picChg>
        <pc:picChg chg="add del mod">
          <ac:chgData name="Oliva,Marco" userId="7787a23d-e817-4296-b579-417d172668db" providerId="ADAL" clId="{1DCF5432-96ED-7A4B-9DEA-6B2B0F7F7AF6}" dt="2021-10-06T23:35:21.568" v="3361" actId="478"/>
          <ac:picMkLst>
            <pc:docMk/>
            <pc:sldMk cId="438635754" sldId="328"/>
            <ac:picMk id="12" creationId="{4828FB0E-AABB-3D46-AE38-648ED3282623}"/>
          </ac:picMkLst>
        </pc:picChg>
        <pc:picChg chg="add del mod">
          <ac:chgData name="Oliva,Marco" userId="7787a23d-e817-4296-b579-417d172668db" providerId="ADAL" clId="{1DCF5432-96ED-7A4B-9DEA-6B2B0F7F7AF6}" dt="2021-10-06T23:35:53.444" v="3365" actId="478"/>
          <ac:picMkLst>
            <pc:docMk/>
            <pc:sldMk cId="438635754" sldId="328"/>
            <ac:picMk id="14" creationId="{D01472AF-08EE-F347-8C8F-40C9E0169698}"/>
          </ac:picMkLst>
        </pc:picChg>
      </pc:sldChg>
      <pc:sldChg chg="addSp delSp modSp add mod ord">
        <pc:chgData name="Oliva,Marco" userId="7787a23d-e817-4296-b579-417d172668db" providerId="ADAL" clId="{1DCF5432-96ED-7A4B-9DEA-6B2B0F7F7AF6}" dt="2021-10-07T03:01:33.348" v="5030"/>
        <pc:sldMkLst>
          <pc:docMk/>
          <pc:sldMk cId="330697425" sldId="329"/>
        </pc:sldMkLst>
        <pc:spChg chg="del mod">
          <ac:chgData name="Oliva,Marco" userId="7787a23d-e817-4296-b579-417d172668db" providerId="ADAL" clId="{1DCF5432-96ED-7A4B-9DEA-6B2B0F7F7AF6}" dt="2021-10-07T00:13:30.431" v="3675"/>
          <ac:spMkLst>
            <pc:docMk/>
            <pc:sldMk cId="330697425" sldId="329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0:15:42.149" v="3680"/>
          <ac:spMkLst>
            <pc:docMk/>
            <pc:sldMk cId="330697425" sldId="329"/>
            <ac:spMk id="3" creationId="{D118484F-516A-704A-B682-A5A168115AE5}"/>
          </ac:spMkLst>
        </pc:spChg>
        <pc:spChg chg="add del mod">
          <ac:chgData name="Oliva,Marco" userId="7787a23d-e817-4296-b579-417d172668db" providerId="ADAL" clId="{1DCF5432-96ED-7A4B-9DEA-6B2B0F7F7AF6}" dt="2021-10-07T00:15:42.933" v="3682"/>
          <ac:spMkLst>
            <pc:docMk/>
            <pc:sldMk cId="330697425" sldId="329"/>
            <ac:spMk id="6" creationId="{C88B2B82-2B44-1946-9C27-3AC8046A8E37}"/>
          </ac:spMkLst>
        </pc:spChg>
        <pc:spChg chg="mod">
          <ac:chgData name="Oliva,Marco" userId="7787a23d-e817-4296-b579-417d172668db" providerId="ADAL" clId="{1DCF5432-96ED-7A4B-9DEA-6B2B0F7F7AF6}" dt="2021-10-07T00:08:46.587" v="3669" actId="313"/>
          <ac:spMkLst>
            <pc:docMk/>
            <pc:sldMk cId="330697425" sldId="329"/>
            <ac:spMk id="9" creationId="{6ABD0935-B42D-4B44-900C-1D2D059675FF}"/>
          </ac:spMkLst>
        </pc:spChg>
        <pc:spChg chg="del">
          <ac:chgData name="Oliva,Marco" userId="7787a23d-e817-4296-b579-417d172668db" providerId="ADAL" clId="{1DCF5432-96ED-7A4B-9DEA-6B2B0F7F7AF6}" dt="2021-10-07T00:09:07.890" v="3671" actId="478"/>
          <ac:spMkLst>
            <pc:docMk/>
            <pc:sldMk cId="330697425" sldId="329"/>
            <ac:spMk id="10" creationId="{708CC0C9-4A5A-1549-BB0D-3BC940581826}"/>
          </ac:spMkLst>
        </pc:spChg>
        <pc:spChg chg="add del mod">
          <ac:chgData name="Oliva,Marco" userId="7787a23d-e817-4296-b579-417d172668db" providerId="ADAL" clId="{1DCF5432-96ED-7A4B-9DEA-6B2B0F7F7AF6}" dt="2021-10-07T00:15:43.407" v="3684"/>
          <ac:spMkLst>
            <pc:docMk/>
            <pc:sldMk cId="330697425" sldId="329"/>
            <ac:spMk id="11" creationId="{CDE91AAC-4D1F-B842-98F7-AD67A530B687}"/>
          </ac:spMkLst>
        </pc:spChg>
        <pc:spChg chg="add mod">
          <ac:chgData name="Oliva,Marco" userId="7787a23d-e817-4296-b579-417d172668db" providerId="ADAL" clId="{1DCF5432-96ED-7A4B-9DEA-6B2B0F7F7AF6}" dt="2021-10-07T03:01:33.348" v="5030"/>
          <ac:spMkLst>
            <pc:docMk/>
            <pc:sldMk cId="330697425" sldId="329"/>
            <ac:spMk id="12" creationId="{25951CC7-B406-3A4B-B683-6A4EEBEFA8E3}"/>
          </ac:spMkLst>
        </pc:spChg>
        <pc:spChg chg="add del mod">
          <ac:chgData name="Oliva,Marco" userId="7787a23d-e817-4296-b579-417d172668db" providerId="ADAL" clId="{1DCF5432-96ED-7A4B-9DEA-6B2B0F7F7AF6}" dt="2021-10-07T02:14:49.687" v="4777"/>
          <ac:spMkLst>
            <pc:docMk/>
            <pc:sldMk cId="330697425" sldId="329"/>
            <ac:spMk id="13" creationId="{396D3272-D076-F44B-99A4-45C73AD0F04B}"/>
          </ac:spMkLst>
        </pc:spChg>
        <pc:spChg chg="add mod">
          <ac:chgData name="Oliva,Marco" userId="7787a23d-e817-4296-b579-417d172668db" providerId="ADAL" clId="{1DCF5432-96ED-7A4B-9DEA-6B2B0F7F7AF6}" dt="2021-10-07T02:20:26.088" v="4875" actId="12"/>
          <ac:spMkLst>
            <pc:docMk/>
            <pc:sldMk cId="330697425" sldId="329"/>
            <ac:spMk id="14" creationId="{10CA1E3A-77A1-804D-9A99-A281B5A46C6A}"/>
          </ac:spMkLst>
        </pc:spChg>
        <pc:graphicFrameChg chg="del">
          <ac:chgData name="Oliva,Marco" userId="7787a23d-e817-4296-b579-417d172668db" providerId="ADAL" clId="{1DCF5432-96ED-7A4B-9DEA-6B2B0F7F7AF6}" dt="2021-10-07T00:09:05.666" v="3670" actId="478"/>
          <ac:graphicFrameMkLst>
            <pc:docMk/>
            <pc:sldMk cId="330697425" sldId="329"/>
            <ac:graphicFrameMk id="8" creationId="{906CEBD0-3582-5A41-8148-FAE93B2D3AB5}"/>
          </ac:graphicFrameMkLst>
        </pc:graphicFrameChg>
      </pc:sldChg>
      <pc:sldChg chg="addSp delSp modSp add mod">
        <pc:chgData name="Oliva,Marco" userId="7787a23d-e817-4296-b579-417d172668db" providerId="ADAL" clId="{1DCF5432-96ED-7A4B-9DEA-6B2B0F7F7AF6}" dt="2021-10-07T02:19:55.618" v="4868"/>
        <pc:sldMkLst>
          <pc:docMk/>
          <pc:sldMk cId="2429241708" sldId="330"/>
        </pc:sldMkLst>
        <pc:spChg chg="mod">
          <ac:chgData name="Oliva,Marco" userId="7787a23d-e817-4296-b579-417d172668db" providerId="ADAL" clId="{1DCF5432-96ED-7A4B-9DEA-6B2B0F7F7AF6}" dt="2021-10-07T01:50:32.221" v="4518" actId="400"/>
          <ac:spMkLst>
            <pc:docMk/>
            <pc:sldMk cId="2429241708" sldId="330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4:50.141" v="4783"/>
          <ac:spMkLst>
            <pc:docMk/>
            <pc:sldMk cId="2429241708" sldId="330"/>
            <ac:spMk id="8" creationId="{FFE587EE-03CD-1C49-A733-B5101A854EAA}"/>
          </ac:spMkLst>
        </pc:spChg>
        <pc:spChg chg="add mod">
          <ac:chgData name="Oliva,Marco" userId="7787a23d-e817-4296-b579-417d172668db" providerId="ADAL" clId="{1DCF5432-96ED-7A4B-9DEA-6B2B0F7F7AF6}" dt="2021-10-07T02:19:55.618" v="4868"/>
          <ac:spMkLst>
            <pc:docMk/>
            <pc:sldMk cId="2429241708" sldId="330"/>
            <ac:spMk id="10" creationId="{3D36FB6C-8D34-074B-8326-D18E29FD53E3}"/>
          </ac:spMkLst>
        </pc:spChg>
      </pc:sldChg>
      <pc:sldChg chg="addSp delSp modSp add mod">
        <pc:chgData name="Oliva,Marco" userId="7787a23d-e817-4296-b579-417d172668db" providerId="ADAL" clId="{1DCF5432-96ED-7A4B-9DEA-6B2B0F7F7AF6}" dt="2021-10-07T02:19:57.942" v="4869"/>
        <pc:sldMkLst>
          <pc:docMk/>
          <pc:sldMk cId="1468451778" sldId="331"/>
        </pc:sldMkLst>
        <pc:spChg chg="mod">
          <ac:chgData name="Oliva,Marco" userId="7787a23d-e817-4296-b579-417d172668db" providerId="ADAL" clId="{1DCF5432-96ED-7A4B-9DEA-6B2B0F7F7AF6}" dt="2021-10-07T01:51:07.243" v="4527" actId="20577"/>
          <ac:spMkLst>
            <pc:docMk/>
            <pc:sldMk cId="1468451778" sldId="331"/>
            <ac:spMk id="2" creationId="{42DACA88-53C8-6941-8B49-6B0056CBC0A0}"/>
          </ac:spMkLst>
        </pc:spChg>
        <pc:spChg chg="add del mod">
          <ac:chgData name="Oliva,Marco" userId="7787a23d-e817-4296-b579-417d172668db" providerId="ADAL" clId="{1DCF5432-96ED-7A4B-9DEA-6B2B0F7F7AF6}" dt="2021-10-07T02:14:50.058" v="4782"/>
          <ac:spMkLst>
            <pc:docMk/>
            <pc:sldMk cId="1468451778" sldId="331"/>
            <ac:spMk id="8" creationId="{09445F90-640A-114D-9860-8BFF0DEC1D64}"/>
          </ac:spMkLst>
        </pc:spChg>
        <pc:spChg chg="add mod">
          <ac:chgData name="Oliva,Marco" userId="7787a23d-e817-4296-b579-417d172668db" providerId="ADAL" clId="{1DCF5432-96ED-7A4B-9DEA-6B2B0F7F7AF6}" dt="2021-10-07T02:19:57.942" v="4869"/>
          <ac:spMkLst>
            <pc:docMk/>
            <pc:sldMk cId="1468451778" sldId="331"/>
            <ac:spMk id="10" creationId="{FF82BFFA-BB5D-8748-B5FC-D542FF9311D9}"/>
          </ac:spMkLst>
        </pc:spChg>
      </pc:sldChg>
      <pc:sldChg chg="delSp modSp add mod">
        <pc:chgData name="Oliva,Marco" userId="7787a23d-e817-4296-b579-417d172668db" providerId="ADAL" clId="{1DCF5432-96ED-7A4B-9DEA-6B2B0F7F7AF6}" dt="2021-10-07T02:21:39.138" v="4908" actId="1076"/>
        <pc:sldMkLst>
          <pc:docMk/>
          <pc:sldMk cId="3790152301" sldId="332"/>
        </pc:sldMkLst>
        <pc:spChg chg="mod">
          <ac:chgData name="Oliva,Marco" userId="7787a23d-e817-4296-b579-417d172668db" providerId="ADAL" clId="{1DCF5432-96ED-7A4B-9DEA-6B2B0F7F7AF6}" dt="2021-10-07T02:21:39.138" v="4908" actId="1076"/>
          <ac:spMkLst>
            <pc:docMk/>
            <pc:sldMk cId="3790152301" sldId="332"/>
            <ac:spMk id="9" creationId="{6ABD0935-B42D-4B44-900C-1D2D059675FF}"/>
          </ac:spMkLst>
        </pc:spChg>
        <pc:spChg chg="mod">
          <ac:chgData name="Oliva,Marco" userId="7787a23d-e817-4296-b579-417d172668db" providerId="ADAL" clId="{1DCF5432-96ED-7A4B-9DEA-6B2B0F7F7AF6}" dt="2021-10-07T02:21:14.710" v="4883" actId="12"/>
          <ac:spMkLst>
            <pc:docMk/>
            <pc:sldMk cId="3790152301" sldId="332"/>
            <ac:spMk id="20" creationId="{05A62982-1214-E845-9324-7EFA89AEF0FC}"/>
          </ac:spMkLst>
        </pc:spChg>
        <pc:graphicFrameChg chg="del">
          <ac:chgData name="Oliva,Marco" userId="7787a23d-e817-4296-b579-417d172668db" providerId="ADAL" clId="{1DCF5432-96ED-7A4B-9DEA-6B2B0F7F7AF6}" dt="2021-10-07T02:21:19.369" v="4884" actId="478"/>
          <ac:graphicFrameMkLst>
            <pc:docMk/>
            <pc:sldMk cId="3790152301" sldId="332"/>
            <ac:graphicFrameMk id="17" creationId="{A0217AF1-0733-0142-8A00-9E1DCAC10AE7}"/>
          </ac:graphicFrameMkLst>
        </pc:graphicFrameChg>
        <pc:graphicFrameChg chg="del">
          <ac:chgData name="Oliva,Marco" userId="7787a23d-e817-4296-b579-417d172668db" providerId="ADAL" clId="{1DCF5432-96ED-7A4B-9DEA-6B2B0F7F7AF6}" dt="2021-10-07T02:21:19.369" v="4884" actId="478"/>
          <ac:graphicFrameMkLst>
            <pc:docMk/>
            <pc:sldMk cId="3790152301" sldId="332"/>
            <ac:graphicFrameMk id="18" creationId="{C63CC4AB-D450-194C-9468-23A18CE7DDA5}"/>
          </ac:graphicFrameMkLst>
        </pc:graphicFrameChg>
        <pc:picChg chg="del">
          <ac:chgData name="Oliva,Marco" userId="7787a23d-e817-4296-b579-417d172668db" providerId="ADAL" clId="{1DCF5432-96ED-7A4B-9DEA-6B2B0F7F7AF6}" dt="2021-10-07T02:21:19.369" v="4884" actId="478"/>
          <ac:picMkLst>
            <pc:docMk/>
            <pc:sldMk cId="3790152301" sldId="332"/>
            <ac:picMk id="6" creationId="{B671354F-BC0A-B449-BB23-F445D3CF7914}"/>
          </ac:picMkLst>
        </pc:picChg>
        <pc:picChg chg="del">
          <ac:chgData name="Oliva,Marco" userId="7787a23d-e817-4296-b579-417d172668db" providerId="ADAL" clId="{1DCF5432-96ED-7A4B-9DEA-6B2B0F7F7AF6}" dt="2021-10-07T02:21:19.369" v="4884" actId="478"/>
          <ac:picMkLst>
            <pc:docMk/>
            <pc:sldMk cId="3790152301" sldId="332"/>
            <ac:picMk id="10" creationId="{3CAA71E9-D5C7-0249-B3BF-A5638F3FBBBC}"/>
          </ac:picMkLst>
        </pc:picChg>
      </pc:sldChg>
      <pc:sldChg chg="add">
        <pc:chgData name="Oliva,Marco" userId="7787a23d-e817-4296-b579-417d172668db" providerId="ADAL" clId="{1DCF5432-96ED-7A4B-9DEA-6B2B0F7F7AF6}" dt="2021-10-07T02:29:58.364" v="4974"/>
        <pc:sldMkLst>
          <pc:docMk/>
          <pc:sldMk cId="168563972" sldId="333"/>
        </pc:sldMkLst>
      </pc:sldChg>
      <pc:sldChg chg="modSp add mod">
        <pc:chgData name="Oliva,Marco" userId="7787a23d-e817-4296-b579-417d172668db" providerId="ADAL" clId="{1DCF5432-96ED-7A4B-9DEA-6B2B0F7F7AF6}" dt="2021-10-07T02:37:23.455" v="4980" actId="207"/>
        <pc:sldMkLst>
          <pc:docMk/>
          <pc:sldMk cId="3411000634" sldId="334"/>
        </pc:sldMkLst>
        <pc:spChg chg="mod">
          <ac:chgData name="Oliva,Marco" userId="7787a23d-e817-4296-b579-417d172668db" providerId="ADAL" clId="{1DCF5432-96ED-7A4B-9DEA-6B2B0F7F7AF6}" dt="2021-10-07T02:37:23.455" v="4980" actId="207"/>
          <ac:spMkLst>
            <pc:docMk/>
            <pc:sldMk cId="3411000634" sldId="334"/>
            <ac:spMk id="2" creationId="{42DACA88-53C8-6941-8B49-6B0056CBC0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3E5A6-C1F9-0643-8449-A8060D5D812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BCB57-F8C3-9446-85AE-09FFB0D3C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6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37C39-3E41-9D48-AC14-6EAC3C8A1A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5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26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92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16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83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10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63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BCB57-F8C3-9446-85AE-09FFB0D3CBC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8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EFC13-FD28-6049-B333-028F28394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290A5-38F9-D842-A997-2BAC178C8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CDDCA-E26C-494D-B63D-E40C3A65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D58D-32BA-9843-BC22-C8A5B13358B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84459-8779-2E45-AD2A-79A814EC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D5439-6FFE-2146-8496-6D74FB8D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2F7-F10B-A446-8E69-E101E1EE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0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C3795-C258-C046-93E5-E58EE22E9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E342C-3123-EC4C-8501-07B87D08A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B2575-706C-5143-8FB3-4BF367B4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D58D-32BA-9843-BC22-C8A5B13358B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A55A3-D5EF-E843-BEFE-1852AD9A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76996-24DA-8E4B-9D82-CC11BB9B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2F7-F10B-A446-8E69-E101E1EE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565B89-EA2B-F947-8B74-7D519B89C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526E0-EE2A-6844-A8CF-73DA3882F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8B177-69E8-B243-9865-E9849875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D58D-32BA-9843-BC22-C8A5B13358B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7FD6D-1304-7541-B0D0-A7A10C01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A5A38-91B2-3C46-823C-0572C2DD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2F7-F10B-A446-8E69-E101E1EE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9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9F46A-65E6-4B43-85B7-56B6492AD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1A19-B4E2-D941-939A-3A0865622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109A7-F573-D24F-9787-5B9B8822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D58D-32BA-9843-BC22-C8A5B13358B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6E39E-1B59-264C-BE54-4FC2C566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C3903-F4AE-C24E-B412-930C0EE5D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2F7-F10B-A446-8E69-E101E1EE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1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819E0-274C-154B-BB14-5E811A927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1C1FE-A717-0A49-9DB7-8E51B5709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8C695-44D3-F846-9CD7-0D8AF9A8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D58D-32BA-9843-BC22-C8A5B13358B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754A8-1E28-BD45-AD40-372E57C2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49C11-BED9-A84A-BCBA-43281F56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2F7-F10B-A446-8E69-E101E1EE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0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935EA-8952-1E48-ABC9-D4CCE85C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22A9-7AA4-A84F-8D2D-3AAF094E9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D195E-D4B0-CD44-8ABF-318399AC9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B232F-D302-8948-8FBB-B1D095B79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D58D-32BA-9843-BC22-C8A5B13358B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A44C5-4A93-F64D-95B3-09939A25B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6AA68-4E77-684B-93B7-C8B37C5C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2F7-F10B-A446-8E69-E101E1EE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4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F296A-1559-2042-B98C-73A51E4F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3526E-0DFC-C74A-8249-2031FBDCD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E6A35-21DC-5A4F-9E8C-0C83913E8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253D8F-9E51-AC4C-80B7-B977D5881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B18957-8A6E-CA47-9CCC-4B8BFA786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CB37FF-84CF-9C42-BE46-F3D87723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D58D-32BA-9843-BC22-C8A5B13358B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ED053E-7683-5247-BB5D-2F5BB5BE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1CCF18-D050-E240-A351-727156FF4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2F7-F10B-A446-8E69-E101E1EE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B6E94-8516-2A43-966F-5347AB56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F2B7EA-2E00-6541-82D0-FF34D1E3A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D58D-32BA-9843-BC22-C8A5B13358B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BA633-56FD-4B4C-B4CC-8A1AAD80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B0D90-CD5A-0242-88EC-50B62576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2F7-F10B-A446-8E69-E101E1EE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8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D18E15-00CB-024A-B801-DA7958B7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D58D-32BA-9843-BC22-C8A5B13358B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9CAFB1-3F29-D243-A8BD-74BCF5D6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DB677-C283-4B42-A6C9-2A15F16B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2F7-F10B-A446-8E69-E101E1EE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7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29AB6-C78A-D542-8F87-B8EA89068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2681F-8073-D84C-8711-FCDD9C4AE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175A8-2719-0B44-B744-485AC2A18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929C6-EEEC-454B-A00E-9BD3B72A7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D58D-32BA-9843-BC22-C8A5B13358B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E3759-E48F-184F-8C33-87E5F0237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61598-C83E-A74D-845F-3FABFF56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2F7-F10B-A446-8E69-E101E1EE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6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D9F91-90A5-CE42-9250-6AB6D9A9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74733F-7030-D34B-9235-9CE7F9A61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BA866-4B76-2D4B-94D1-9F214726E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0E12B-5F96-3E4D-8A4E-8027FD48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BD58D-32BA-9843-BC22-C8A5B13358B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DF8C3-BDDE-1242-8423-53FD582C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D3D2D-78BE-0A4B-842B-C878B5483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32F7-F10B-A446-8E69-E101E1EE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8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BEACE5-5641-6C4F-B68A-08EF4FB50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F08F5-567B-2749-AAC4-132015C54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9AC65-98A7-2748-B9C6-C92125B7F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BD58D-32BA-9843-BC22-C8A5B13358B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C21C9-D9C0-E94A-A7D3-C748D88C5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B28D2-8D3A-E24E-AA8D-FBC0344D4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532F7-F10B-A446-8E69-E101E1EEA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emf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417AAA-F264-FA43-B994-75F869945EFC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FDE63F-4936-DD4D-BBF4-197908EFA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3092" y="-1057277"/>
            <a:ext cx="10363200" cy="2387600"/>
          </a:xfrm>
        </p:spPr>
        <p:txBody>
          <a:bodyPr/>
          <a:lstStyle/>
          <a:p>
            <a:r>
              <a:rPr lang="en-US" dirty="0"/>
              <a:t>Improving on PFP: </a:t>
            </a:r>
            <a:r>
              <a:rPr lang="en-US" dirty="0" err="1"/>
              <a:t>AuPair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09282-795D-DB48-AD66-492B20FCC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0476" y="1811106"/>
            <a:ext cx="9144000" cy="2553310"/>
          </a:xfrm>
        </p:spPr>
        <p:txBody>
          <a:bodyPr>
            <a:noAutofit/>
          </a:bodyPr>
          <a:lstStyle/>
          <a:p>
            <a:pPr algn="l"/>
            <a:r>
              <a:rPr lang="en-US" sz="1800" b="1" dirty="0">
                <a:latin typeface="+mj-lt"/>
              </a:rPr>
              <a:t>Marco Oliva</a:t>
            </a:r>
            <a:r>
              <a:rPr lang="en-US" sz="1800" baseline="30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, Davide Cenzato</a:t>
            </a:r>
            <a:r>
              <a:rPr lang="en-US" sz="1800" baseline="30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, Massimiliano Rossi</a:t>
            </a:r>
            <a:r>
              <a:rPr lang="en-US" sz="1800" baseline="30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, Travis Gagie</a:t>
            </a:r>
            <a:r>
              <a:rPr lang="en-US" sz="1800" baseline="30000" dirty="0">
                <a:latin typeface="+mj-lt"/>
              </a:rPr>
              <a:t>3</a:t>
            </a:r>
            <a:r>
              <a:rPr lang="en-US" sz="1800" dirty="0">
                <a:latin typeface="+mj-lt"/>
              </a:rPr>
              <a:t> and Christina Boucher</a:t>
            </a:r>
            <a:r>
              <a:rPr lang="en-US" sz="1800" baseline="30000" dirty="0">
                <a:latin typeface="+mj-lt"/>
              </a:rPr>
              <a:t>1</a:t>
            </a:r>
          </a:p>
          <a:p>
            <a:endParaRPr lang="en-US" sz="1800" baseline="30000" dirty="0">
              <a:latin typeface="+mj-lt"/>
            </a:endParaRPr>
          </a:p>
          <a:p>
            <a:endParaRPr lang="en-US" sz="1800" baseline="30000" dirty="0">
              <a:latin typeface="+mj-lt"/>
            </a:endParaRPr>
          </a:p>
          <a:p>
            <a:pPr algn="l"/>
            <a:r>
              <a:rPr lang="en-US" sz="1600" baseline="30000" dirty="0">
                <a:latin typeface="+mj-lt"/>
              </a:rPr>
              <a:t>1</a:t>
            </a:r>
            <a:r>
              <a:rPr lang="en-US" sz="1600" dirty="0">
                <a:latin typeface="+mj-lt"/>
              </a:rPr>
              <a:t> Department of Computer and Information Science, University of Florida</a:t>
            </a:r>
          </a:p>
          <a:p>
            <a:pPr algn="l"/>
            <a:r>
              <a:rPr lang="en-US" sz="1600" baseline="30000" dirty="0">
                <a:latin typeface="+mj-lt"/>
              </a:rPr>
              <a:t>2</a:t>
            </a:r>
            <a:r>
              <a:rPr lang="en-US" sz="1600" dirty="0">
                <a:latin typeface="+mj-lt"/>
              </a:rPr>
              <a:t> Department of Computer Science, University of Verona</a:t>
            </a:r>
          </a:p>
          <a:p>
            <a:pPr algn="l"/>
            <a:r>
              <a:rPr lang="en-US" sz="1600" baseline="30000" dirty="0">
                <a:latin typeface="+mj-lt"/>
              </a:rPr>
              <a:t>3</a:t>
            </a:r>
            <a:r>
              <a:rPr lang="en-US" sz="1600" dirty="0">
                <a:latin typeface="+mj-lt"/>
              </a:rPr>
              <a:t> Department of Computer Science, Dalhousie University</a:t>
            </a:r>
          </a:p>
          <a:p>
            <a:pPr algn="l"/>
            <a:r>
              <a:rPr lang="en-US" sz="1600" dirty="0">
                <a:latin typeface="+mj-lt"/>
              </a:rPr>
              <a:t>                                           </a:t>
            </a:r>
          </a:p>
          <a:p>
            <a:endParaRPr lang="en-US" sz="1600" dirty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814655B6-6AB3-A44B-ADC2-86DFA697743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22225"/>
            <a:ext cx="2527300" cy="101758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132C3-669B-3D49-B86B-B2FFF089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01A-981D-394E-BFF6-F49BC2FD18FC}" type="slidenum">
              <a:rPr lang="en-US" smtClean="0"/>
              <a:t>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1511A-617E-CD4E-99E0-421B68F773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476" y="5330862"/>
            <a:ext cx="2854362" cy="523125"/>
          </a:xfrm>
          <a:prstGeom prst="rect">
            <a:avLst/>
          </a:prstGeom>
        </p:spPr>
      </p:pic>
      <p:pic>
        <p:nvPicPr>
          <p:cNvPr id="11" name="Picture 2" descr="Logos - Communications, Marketing &amp; Creative Services - Dalhousie University">
            <a:extLst>
              <a:ext uri="{FF2B5EF4-FFF2-40B4-BE49-F238E27FC236}">
                <a16:creationId xmlns:a16="http://schemas.microsoft.com/office/drawing/2014/main" id="{CEC89EC7-D152-CC49-B85B-5DD2F2FB1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508" y="5107149"/>
            <a:ext cx="2911640" cy="9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50DF900-DB52-2F47-A2F7-72CCE7DD9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7873" y="5139954"/>
            <a:ext cx="2514600" cy="9049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C4BE51-BAF0-8B4B-B951-82876921F30E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94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68"/>
    </mc:Choice>
    <mc:Fallback xmlns="">
      <p:transition spd="slow" advTm="2476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Motivation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63882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S:    #A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W:	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{‘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’, ‘AG’, ‘A$’, ‘##’}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085907-EFD3-3D46-BE86-F1AE952302D7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4824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Trigger Strings Graph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70775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#AAG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7, 8, 5, 3, 7, 8, 4, 3, 7, 8, 6, 2]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452A43-4C31-E24F-8EA2-F7DA550D63A2}"/>
              </a:ext>
            </a:extLst>
          </p:cNvPr>
          <p:cNvSpPr/>
          <p:nvPr/>
        </p:nvSpPr>
        <p:spPr>
          <a:xfrm>
            <a:off x="7908401" y="3976849"/>
            <a:ext cx="468741" cy="3402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AB7BC3-1855-A24D-AC36-4BF8DA3968A8}"/>
              </a:ext>
            </a:extLst>
          </p:cNvPr>
          <p:cNvSpPr/>
          <p:nvPr/>
        </p:nvSpPr>
        <p:spPr>
          <a:xfrm>
            <a:off x="3850488" y="3974050"/>
            <a:ext cx="468741" cy="3402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AB1406-3F71-5E46-9820-7232CE18E29F}"/>
              </a:ext>
            </a:extLst>
          </p:cNvPr>
          <p:cNvSpPr/>
          <p:nvPr/>
        </p:nvSpPr>
        <p:spPr>
          <a:xfrm>
            <a:off x="5244438" y="3976849"/>
            <a:ext cx="468741" cy="3402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65AF70-C093-8944-A228-0C766231CD10}"/>
              </a:ext>
            </a:extLst>
          </p:cNvPr>
          <p:cNvSpPr/>
          <p:nvPr/>
        </p:nvSpPr>
        <p:spPr>
          <a:xfrm>
            <a:off x="6138079" y="5016732"/>
            <a:ext cx="468741" cy="3402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39BF6-ADE6-E340-9ECD-1E844872206F}"/>
              </a:ext>
            </a:extLst>
          </p:cNvPr>
          <p:cNvSpPr/>
          <p:nvPr/>
        </p:nvSpPr>
        <p:spPr>
          <a:xfrm>
            <a:off x="6526724" y="3974051"/>
            <a:ext cx="468741" cy="3402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A7001DE-024E-DA40-A5BB-26BF9FAAC083}"/>
              </a:ext>
            </a:extLst>
          </p:cNvPr>
          <p:cNvCxnSpPr>
            <a:stCxn id="13" idx="3"/>
            <a:endCxn id="15" idx="1"/>
          </p:cNvCxnSpPr>
          <p:nvPr/>
        </p:nvCxnSpPr>
        <p:spPr>
          <a:xfrm>
            <a:off x="4319229" y="4144171"/>
            <a:ext cx="925209" cy="2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AE4D1D-9AFF-4C45-AE69-A3E76E59A66F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5713179" y="4144172"/>
            <a:ext cx="813545" cy="2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49151D-6C6A-2E47-A672-9B5CD2DD39F5}"/>
              </a:ext>
            </a:extLst>
          </p:cNvPr>
          <p:cNvCxnSpPr>
            <a:stCxn id="17" idx="3"/>
            <a:endCxn id="3" idx="1"/>
          </p:cNvCxnSpPr>
          <p:nvPr/>
        </p:nvCxnSpPr>
        <p:spPr>
          <a:xfrm>
            <a:off x="6995465" y="4144172"/>
            <a:ext cx="912936" cy="2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7908A362-19B7-724D-AEB7-B99CB28849CE}"/>
              </a:ext>
            </a:extLst>
          </p:cNvPr>
          <p:cNvCxnSpPr>
            <a:stCxn id="17" idx="0"/>
            <a:endCxn id="15" idx="0"/>
          </p:cNvCxnSpPr>
          <p:nvPr/>
        </p:nvCxnSpPr>
        <p:spPr>
          <a:xfrm rot="16200000" flipH="1" flipV="1">
            <a:off x="6118553" y="3334307"/>
            <a:ext cx="2798" cy="1282286"/>
          </a:xfrm>
          <a:prstGeom prst="curvedConnector3">
            <a:avLst>
              <a:gd name="adj1" fmla="val -817012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C7F86456-1FD5-074E-B79F-19DDC9FFE7C0}"/>
              </a:ext>
            </a:extLst>
          </p:cNvPr>
          <p:cNvCxnSpPr>
            <a:stCxn id="16" idx="0"/>
            <a:endCxn id="15" idx="3"/>
          </p:cNvCxnSpPr>
          <p:nvPr/>
        </p:nvCxnSpPr>
        <p:spPr>
          <a:xfrm rot="16200000" flipV="1">
            <a:off x="5607934" y="4252215"/>
            <a:ext cx="869762" cy="65927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id="{66113153-5435-CB44-8AA9-2560F3DBC5BB}"/>
              </a:ext>
            </a:extLst>
          </p:cNvPr>
          <p:cNvCxnSpPr>
            <a:stCxn id="15" idx="2"/>
            <a:endCxn id="16" idx="1"/>
          </p:cNvCxnSpPr>
          <p:nvPr/>
        </p:nvCxnSpPr>
        <p:spPr>
          <a:xfrm rot="16200000" flipH="1">
            <a:off x="5373563" y="4422337"/>
            <a:ext cx="869762" cy="65927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76B069F-218F-E44F-98B5-D2EDB2B735D3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8538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 err="1">
                <a:latin typeface="+mj-lt"/>
              </a:rPr>
              <a:t>AuPair</a:t>
            </a:r>
            <a:endParaRPr lang="en-US" sz="3600" b="1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70775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#AAG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7, 8, 5, 3, 7, 8, 4, 3, 7, 8,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[(1,7)(7,8)(8,5)(5,3)(3,7)(7,8)(8,4)(4,3),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(3,7)(7,8)(8,6)(6,2)]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FC5445-AC13-AA47-B91B-42ACCE74F2C5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626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 err="1">
                <a:latin typeface="+mj-lt"/>
              </a:rPr>
              <a:t>AuPair</a:t>
            </a:r>
            <a:endParaRPr lang="en-US" sz="3600" b="1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707757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#AAG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7, 8, 5, 3, 7, 8, 4, 3, 7, 8,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[(1,7)(7,8)(8,5)(5,3)(3,7)(7,8)(8,4)(4,3),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(3,7)(7,8)(8,6)(6,2)]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‘##’: -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‘#A’: -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‘NT’: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‘AG’: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‘A$’: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F49B4-7346-B34A-B766-E9DE18A8848E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960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 err="1">
                <a:latin typeface="+mj-lt"/>
              </a:rPr>
              <a:t>AuPair</a:t>
            </a:r>
            <a:r>
              <a:rPr lang="en-US" sz="3600" b="1" dirty="0">
                <a:latin typeface="+mj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DACA88-53C8-6941-8B49-6B0056CBC0A0}"/>
                  </a:ext>
                </a:extLst>
              </p:cNvPr>
              <p:cNvSpPr txBox="1"/>
              <p:nvPr/>
            </p:nvSpPr>
            <p:spPr>
              <a:xfrm>
                <a:off x="2715913" y="2059180"/>
                <a:ext cx="2643994" cy="889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𝑃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)=−</m:t>
                      </m:r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𝐿</m:t>
                              </m:r>
                            </m:e>
                          </m:d>
                        </m:sup>
                        <m:e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𝑓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 ×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𝑊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DACA88-53C8-6941-8B49-6B0056CBC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913" y="2059180"/>
                <a:ext cx="2643994" cy="889090"/>
              </a:xfrm>
              <a:prstGeom prst="rect">
                <a:avLst/>
              </a:prstGeom>
              <a:blipFill>
                <a:blip r:embed="rId3"/>
                <a:stretch>
                  <a:fillRect t="-91549" b="-145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C69E65-7B99-5347-8EB2-5F3F454927F2}"/>
                  </a:ext>
                </a:extLst>
              </p:cNvPr>
              <p:cNvSpPr txBox="1"/>
              <p:nvPr/>
            </p:nvSpPr>
            <p:spPr>
              <a:xfrm>
                <a:off x="2856801" y="3177684"/>
                <a:ext cx="5261569" cy="796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)= </m:t>
                      </m:r>
                      <m:nary>
                        <m:naryPr>
                          <m:chr m:val="∑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sup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nary>
                            <m:naryPr>
                              <m:chr m:val="∑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nary>
                            <m:naryPr>
                              <m:chr m:val="∑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it-IT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C69E65-7B99-5347-8EB2-5F3F45492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01" y="3177684"/>
                <a:ext cx="5261569" cy="796757"/>
              </a:xfrm>
              <a:prstGeom prst="rect">
                <a:avLst/>
              </a:prstGeom>
              <a:blipFill>
                <a:blip r:embed="rId4"/>
                <a:stretch>
                  <a:fillRect l="-723" t="-109524" r="-1928" b="-17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8EABDE-9607-5148-AC9D-DC4E8B5D8834}"/>
                  </a:ext>
                </a:extLst>
              </p:cNvPr>
              <p:cNvSpPr txBox="1"/>
              <p:nvPr/>
            </p:nvSpPr>
            <p:spPr>
              <a:xfrm>
                <a:off x="2856801" y="1396827"/>
                <a:ext cx="21495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8EABDE-9607-5148-AC9D-DC4E8B5D8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01" y="1396827"/>
                <a:ext cx="2149563" cy="276999"/>
              </a:xfrm>
              <a:prstGeom prst="rect">
                <a:avLst/>
              </a:prstGeom>
              <a:blipFill>
                <a:blip r:embed="rId5"/>
                <a:stretch>
                  <a:fillRect l="-2353" r="-294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A2D8730-5534-0440-8BBA-E8C5C56D6C6F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5966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 err="1">
                <a:latin typeface="+mj-lt"/>
              </a:rPr>
              <a:t>AuPair</a:t>
            </a:r>
            <a:endParaRPr lang="en-US" sz="3600" b="1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#AAG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7, 8, 5, 3, 7, 8, 4, 3, 7, 8,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[(1,7)(7,8)(8,5)(5,3)(3,7)(7,8)(8,4)(4,3),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(3,7)(7,8)(8,6)(6,2)]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‘##’: -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‘#A’: -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‘NT’: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C(NT) = -14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‘AG’: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C(AG) = 0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‘A$’: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C(A$) = -1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1B5076-0892-AF4E-AB8F-15C0047BB7C5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676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 err="1">
                <a:latin typeface="+mj-lt"/>
              </a:rPr>
              <a:t>AuPair</a:t>
            </a:r>
            <a:endParaRPr lang="en-US" sz="3600" b="1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#AAG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7, 8, 5, 3, 7, 8, 4, 3, 7, 8,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[(1,7)(7,8)(8,5)(5,3)(3,7)(7,8)(8,4)(4,3),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(3,7)(7,8)(8,6)(6,2)]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‘##’: -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‘#A’: -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‘NT’: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C(NT) = -14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‘AG’: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C(AG) = 0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‘A$’: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C(A$) = -1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52D669-FC93-C042-B2DF-3B79E5FEAD96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9265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 err="1">
                <a:latin typeface="+mj-lt"/>
              </a:rPr>
              <a:t>AuPair</a:t>
            </a:r>
            <a:endParaRPr lang="en-US" sz="3600" b="1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#AAG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5, 3,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4, 3,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[(1,7)(7,8)(8,5)(5,3)(3,7)(7,8)(8,4)(4,3),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(3,7)(7,8)(8,6)(6,2)]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‘##’: -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‘#A’: -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‘NT’: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C(NT) = -14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‘AG’: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C(AG) = 0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‘A$’: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C(A$) = -1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B1C771-2D15-3749-AA15-FE5A6C42A663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2545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 err="1">
                <a:latin typeface="+mj-lt"/>
              </a:rPr>
              <a:t>AuPair</a:t>
            </a:r>
            <a:endParaRPr lang="en-US" sz="3600" b="1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#AAG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5, 3,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4, 3,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[(1,7)(7,8)(8,5)(5,3)(3,7)(7,8)(8,4)(4,3),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(3,7)(7,8)(8,6)(6,2)]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‘##’: -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‘#A’: -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‘NT’: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C(NT) = -14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‘AG’: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C(AG) = 0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‘A$’: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C(A$) = -1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EC592-D306-A047-809D-E6850758FE59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2756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 err="1">
                <a:latin typeface="+mj-lt"/>
              </a:rPr>
              <a:t>AuPair</a:t>
            </a:r>
            <a:endParaRPr lang="en-US" sz="3600" b="1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#AAG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</a:t>
            </a:r>
            <a:r>
              <a:rPr lang="en-US" strike="sngStrike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5, 3, </a:t>
            </a:r>
            <a:r>
              <a:rPr lang="en-US" strike="sngStrike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4, 3, </a:t>
            </a:r>
            <a:r>
              <a:rPr lang="en-US" strike="sngStrike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[(1,7)(7,8)(8,5)(5,3)(3,7)(7,8)(8,4)(4,3),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(3,7)(7,8)(8,6)(6,2)]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‘##’: -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‘#A’: -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‘NT’: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C(NT) = -14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‘AG’: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C(AG) = 0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‘A$’: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C(A$) = -1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6FB6C-8D34-074B-8326-D18E29FD53E3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924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Prefix Free Parsing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BF0706C8-5281-6343-B003-6180C75BE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409529"/>
              </p:ext>
            </p:extLst>
          </p:nvPr>
        </p:nvGraphicFramePr>
        <p:xfrm>
          <a:off x="2946399" y="1600121"/>
          <a:ext cx="8808453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8548">
                  <a:extLst>
                    <a:ext uri="{9D8B030D-6E8A-4147-A177-3AD203B41FA5}">
                      <a16:colId xmlns:a16="http://schemas.microsoft.com/office/drawing/2014/main" val="134323570"/>
                    </a:ext>
                  </a:extLst>
                </a:gridCol>
                <a:gridCol w="2249905">
                  <a:extLst>
                    <a:ext uri="{9D8B030D-6E8A-4147-A177-3AD203B41FA5}">
                      <a16:colId xmlns:a16="http://schemas.microsoft.com/office/drawing/2014/main" val="2811443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To build the </a:t>
                      </a:r>
                      <a:r>
                        <a:rPr lang="en-US" i="1" dirty="0"/>
                        <a:t>r-</a:t>
                      </a:r>
                      <a:r>
                        <a:rPr lang="en-US" dirty="0"/>
                        <a:t>index (BWT and SA)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</a:t>
                      </a:r>
                      <a:r>
                        <a:rPr lang="en-US" dirty="0" err="1"/>
                        <a:t>Kuhnle</a:t>
                      </a:r>
                      <a:r>
                        <a:rPr lang="en-US" dirty="0"/>
                        <a:t> et al. 2019]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7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As a data structure to support LCE, SA, LCP and BWT in O(PFP(T))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[Boucher et al. 2021]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272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Full CST functionalities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206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[Rossi et al. 2021]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245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PHONI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062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more…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05151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57B3A5F-3D07-5644-A1E6-E06D768C2D46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5393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20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 err="1">
                <a:latin typeface="+mj-lt"/>
              </a:rPr>
              <a:t>AuPair</a:t>
            </a:r>
            <a:endParaRPr lang="en-US" sz="3600" b="1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#AAG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</a:t>
            </a:r>
            <a:r>
              <a:rPr lang="en-US" strike="sngStrike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5, 3, </a:t>
            </a:r>
            <a:r>
              <a:rPr lang="en-US" strike="sngStrike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4, 3, </a:t>
            </a:r>
            <a:r>
              <a:rPr lang="en-US" strike="sngStrike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[(1,7)(7,8)(8,5)(5,3)(3,7)(7,8)(8,4)(4,3),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(3,7)(7,8)(8,6)(6,2)]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‘##’: -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‘#A’: -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‘NT’: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C(NT) = -14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‘AG’: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C(AG) = 0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‘A$’: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C(A$) = -1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82BFFA-BB5D-8748-B5FC-D542FF9311D9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8451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21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 err="1">
                <a:latin typeface="+mj-lt"/>
              </a:rPr>
              <a:t>AuPair</a:t>
            </a:r>
            <a:endParaRPr lang="en-US" sz="3600" b="1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#AAG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5, 3,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4, 3,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[(1,7)(7,8)(8,5)(5,3)(3,7)(7,8)(8,4)(4,3),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(3,7)(7,8)(8,6)(6,2)]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‘##’: -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‘#A’: -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‘NT’: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C(NT) = -14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‘AG’: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C(AG) = 0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‘A$’: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C(A$) = -1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0A7881-DE29-9640-AF07-0FF559D8F64B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0138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22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 err="1">
                <a:latin typeface="+mj-lt"/>
              </a:rPr>
              <a:t>AuPair</a:t>
            </a:r>
            <a:endParaRPr lang="en-US" sz="3600" b="1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#AAG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5, 3,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4, 3,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[(1,7)(8,5)(5,3)(3,7)(8,4)(4,3)(3,7)(8,6)(6,2)]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‘##’: -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‘#A’: -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‘NT’: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C(NT) = -14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‘AG’: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C(AG) = 0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‘A$’: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C(A$) = -1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86A451-D689-5A46-A099-57E132D456D6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7384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23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 err="1">
                <a:latin typeface="+mj-lt"/>
              </a:rPr>
              <a:t>AuPair</a:t>
            </a:r>
            <a:endParaRPr lang="en-US" sz="3600" b="1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#AAG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5, 3,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4, 3,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,5)(5,3)(3,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,4)(4,3)(3,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‘##’: -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‘#A’: -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‘NT’: (7,8)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C(NT) = -14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‘AG’: (3,7)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(1,7)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(8,6)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C(AG) = 0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‘A$’: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C(A$) = -1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D7EDA-EDEF-204D-B8A5-E2578507C109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0594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24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 err="1">
                <a:latin typeface="+mj-lt"/>
              </a:rPr>
              <a:t>AuPair</a:t>
            </a:r>
            <a:endParaRPr lang="en-US" sz="3600" b="1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#AAG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5, 3,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4, 3, 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Pairs: [(1,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,5)(5,3)(3,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,4)(4,3)(3,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,6)(6,2)]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‘##’: -					C(##)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‘#A’: -					C(#A) =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‘AG’: (3,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,4)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,5)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,6)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C(AG) = 20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‘A$’: (4,3)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(5,3)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(6,2)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	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C(A$) = -1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DCFAB4-D8DD-BD43-B169-AD1A65764713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6096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25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951CC7-B406-3A4B-B683-6A4EEBEFA8E3}"/>
                  </a:ext>
                </a:extLst>
              </p:cNvPr>
              <p:cNvSpPr txBox="1"/>
              <p:nvPr/>
            </p:nvSpPr>
            <p:spPr>
              <a:xfrm>
                <a:off x="2750476" y="1671147"/>
                <a:ext cx="7103738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cs typeface="Courier New" panose="02070309020205020404" pitchFamily="49" charset="0"/>
                  </a:rPr>
                  <a:t>Data Structures</a:t>
                </a:r>
              </a:p>
              <a:p>
                <a:endParaRPr lang="en-US" dirty="0">
                  <a:cs typeface="Courier New" panose="02070309020205020404" pitchFamily="49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Courier New" panose="02070309020205020404" pitchFamily="49" charset="0"/>
                  </a:rPr>
                  <a:t>Doubly Linked List containing 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Courier New" panose="02070309020205020404" pitchFamily="49" charset="0"/>
                  </a:rPr>
                  <a:t>Hash Table associating to each trigger string its list of pairs.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Courier New" panose="02070309020205020404" pitchFamily="49" charset="0"/>
                  </a:rPr>
                  <a:t>A priority queue (heap) on the cost of the trigger strings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cs typeface="Courier New" panose="02070309020205020404" pitchFamily="49" charset="0"/>
                </a:endParaRPr>
              </a:p>
              <a:p>
                <a:r>
                  <a:rPr lang="en-US" dirty="0">
                    <a:cs typeface="Courier New" panose="02070309020205020404" pitchFamily="49" charset="0"/>
                  </a:rPr>
                  <a:t>At each step</a:t>
                </a:r>
              </a:p>
              <a:p>
                <a:endParaRPr lang="en-US" dirty="0">
                  <a:cs typeface="Courier New" panose="02070309020205020404" pitchFamily="49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Courier New" panose="02070309020205020404" pitchFamily="49" charset="0"/>
                  </a:rPr>
                  <a:t>Extract the smallest element from the priority queue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Courier New" panose="02070309020205020404" pitchFamily="49" charset="0"/>
                  </a:rPr>
                  <a:t>Merge all the pairs, number of active pairs decreases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Courier New" panose="02070309020205020404" pitchFamily="49" charset="0"/>
                  </a:rPr>
                  <a:t>Remove the selected trigger string from the table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Courier New" panose="02070309020205020404" pitchFamily="49" charset="0"/>
                  </a:rPr>
                  <a:t>Update the heap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cs typeface="Courier New" panose="02070309020205020404" pitchFamily="49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cs typeface="Courier New" panose="02070309020205020404" pitchFamily="49" charset="0"/>
                </a:endParaRPr>
              </a:p>
              <a:p>
                <a:r>
                  <a:rPr lang="en-US" dirty="0">
                    <a:cs typeface="Courier New" panose="02070309020205020404" pitchFamily="49" charset="0"/>
                  </a:rPr>
                  <a:t>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(|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| + |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| +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𝑇𝑠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)|)</m:t>
                    </m:r>
                  </m:oMath>
                </a14:m>
                <a:r>
                  <a:rPr lang="en-US" dirty="0">
                    <a:cs typeface="Courier New" panose="02070309020205020404" pitchFamily="49" charset="0"/>
                  </a:rPr>
                  <a:t>	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(|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𝐷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| + |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|)</m:t>
                    </m:r>
                  </m:oMath>
                </a14:m>
                <a:endParaRPr lang="en-US" dirty="0">
                  <a:cs typeface="Courier New" panose="02070309020205020404" pitchFamily="49" charset="0"/>
                </a:endParaRPr>
              </a:p>
              <a:p>
                <a:endParaRPr lang="en-US" dirty="0">
                  <a:cs typeface="Courier New" panose="02070309020205020404" pitchFamily="49" charset="0"/>
                </a:endParaRPr>
              </a:p>
              <a:p>
                <a:endParaRPr lang="en-US" dirty="0"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951CC7-B406-3A4B-B683-6A4EEBEFA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476" y="1671147"/>
                <a:ext cx="7103738" cy="4801314"/>
              </a:xfrm>
              <a:prstGeom prst="rect">
                <a:avLst/>
              </a:prstGeom>
              <a:blipFill>
                <a:blip r:embed="rId4"/>
                <a:stretch>
                  <a:fillRect l="-713" t="-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10CA1E3A-77A1-804D-9A99-A281B5A46C6A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697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26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 err="1">
                <a:latin typeface="+mj-lt"/>
              </a:rPr>
              <a:t>Analysys</a:t>
            </a:r>
            <a:endParaRPr lang="en-US" sz="3600" b="1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9441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ourier New" panose="02070309020205020404" pitchFamily="49" charset="0"/>
              </a:rPr>
              <a:t>Fixed Size Linked List to store the list of pairs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906CEBD0-3582-5A41-8148-FAE93B2D3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65778"/>
              </p:ext>
            </p:extLst>
          </p:nvPr>
        </p:nvGraphicFramePr>
        <p:xfrm>
          <a:off x="3119624" y="2314758"/>
          <a:ext cx="6565303" cy="72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55">
                  <a:extLst>
                    <a:ext uri="{9D8B030D-6E8A-4147-A177-3AD203B41FA5}">
                      <a16:colId xmlns:a16="http://schemas.microsoft.com/office/drawing/2014/main" val="245997507"/>
                    </a:ext>
                  </a:extLst>
                </a:gridCol>
                <a:gridCol w="410755">
                  <a:extLst>
                    <a:ext uri="{9D8B030D-6E8A-4147-A177-3AD203B41FA5}">
                      <a16:colId xmlns:a16="http://schemas.microsoft.com/office/drawing/2014/main" val="196635356"/>
                    </a:ext>
                  </a:extLst>
                </a:gridCol>
                <a:gridCol w="403978">
                  <a:extLst>
                    <a:ext uri="{9D8B030D-6E8A-4147-A177-3AD203B41FA5}">
                      <a16:colId xmlns:a16="http://schemas.microsoft.com/office/drawing/2014/main" val="3992140081"/>
                    </a:ext>
                  </a:extLst>
                </a:gridCol>
                <a:gridCol w="410755">
                  <a:extLst>
                    <a:ext uri="{9D8B030D-6E8A-4147-A177-3AD203B41FA5}">
                      <a16:colId xmlns:a16="http://schemas.microsoft.com/office/drawing/2014/main" val="1780006755"/>
                    </a:ext>
                  </a:extLst>
                </a:gridCol>
                <a:gridCol w="410755">
                  <a:extLst>
                    <a:ext uri="{9D8B030D-6E8A-4147-A177-3AD203B41FA5}">
                      <a16:colId xmlns:a16="http://schemas.microsoft.com/office/drawing/2014/main" val="2931408061"/>
                    </a:ext>
                  </a:extLst>
                </a:gridCol>
                <a:gridCol w="410755">
                  <a:extLst>
                    <a:ext uri="{9D8B030D-6E8A-4147-A177-3AD203B41FA5}">
                      <a16:colId xmlns:a16="http://schemas.microsoft.com/office/drawing/2014/main" val="3985057832"/>
                    </a:ext>
                  </a:extLst>
                </a:gridCol>
                <a:gridCol w="410755">
                  <a:extLst>
                    <a:ext uri="{9D8B030D-6E8A-4147-A177-3AD203B41FA5}">
                      <a16:colId xmlns:a16="http://schemas.microsoft.com/office/drawing/2014/main" val="3691582503"/>
                    </a:ext>
                  </a:extLst>
                </a:gridCol>
                <a:gridCol w="410755">
                  <a:extLst>
                    <a:ext uri="{9D8B030D-6E8A-4147-A177-3AD203B41FA5}">
                      <a16:colId xmlns:a16="http://schemas.microsoft.com/office/drawing/2014/main" val="4184480928"/>
                    </a:ext>
                  </a:extLst>
                </a:gridCol>
                <a:gridCol w="410755">
                  <a:extLst>
                    <a:ext uri="{9D8B030D-6E8A-4147-A177-3AD203B41FA5}">
                      <a16:colId xmlns:a16="http://schemas.microsoft.com/office/drawing/2014/main" val="1441219309"/>
                    </a:ext>
                  </a:extLst>
                </a:gridCol>
                <a:gridCol w="410755">
                  <a:extLst>
                    <a:ext uri="{9D8B030D-6E8A-4147-A177-3AD203B41FA5}">
                      <a16:colId xmlns:a16="http://schemas.microsoft.com/office/drawing/2014/main" val="3245070104"/>
                    </a:ext>
                  </a:extLst>
                </a:gridCol>
                <a:gridCol w="410755">
                  <a:extLst>
                    <a:ext uri="{9D8B030D-6E8A-4147-A177-3AD203B41FA5}">
                      <a16:colId xmlns:a16="http://schemas.microsoft.com/office/drawing/2014/main" val="3057574969"/>
                    </a:ext>
                  </a:extLst>
                </a:gridCol>
                <a:gridCol w="410755">
                  <a:extLst>
                    <a:ext uri="{9D8B030D-6E8A-4147-A177-3AD203B41FA5}">
                      <a16:colId xmlns:a16="http://schemas.microsoft.com/office/drawing/2014/main" val="1053370175"/>
                    </a:ext>
                  </a:extLst>
                </a:gridCol>
                <a:gridCol w="410755">
                  <a:extLst>
                    <a:ext uri="{9D8B030D-6E8A-4147-A177-3AD203B41FA5}">
                      <a16:colId xmlns:a16="http://schemas.microsoft.com/office/drawing/2014/main" val="2479140718"/>
                    </a:ext>
                  </a:extLst>
                </a:gridCol>
                <a:gridCol w="410755">
                  <a:extLst>
                    <a:ext uri="{9D8B030D-6E8A-4147-A177-3AD203B41FA5}">
                      <a16:colId xmlns:a16="http://schemas.microsoft.com/office/drawing/2014/main" val="3315351643"/>
                    </a:ext>
                  </a:extLst>
                </a:gridCol>
                <a:gridCol w="410755">
                  <a:extLst>
                    <a:ext uri="{9D8B030D-6E8A-4147-A177-3AD203B41FA5}">
                      <a16:colId xmlns:a16="http://schemas.microsoft.com/office/drawing/2014/main" val="2624773556"/>
                    </a:ext>
                  </a:extLst>
                </a:gridCol>
                <a:gridCol w="410755">
                  <a:extLst>
                    <a:ext uri="{9D8B030D-6E8A-4147-A177-3AD203B41FA5}">
                      <a16:colId xmlns:a16="http://schemas.microsoft.com/office/drawing/2014/main" val="4095604359"/>
                    </a:ext>
                  </a:extLst>
                </a:gridCol>
              </a:tblGrid>
              <a:tr h="36385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029157"/>
                  </a:ext>
                </a:extLst>
              </a:tr>
              <a:tr h="36385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78884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08CC0C9-4A5A-1549-BB0D-3BC940581826}"/>
              </a:ext>
            </a:extLst>
          </p:cNvPr>
          <p:cNvSpPr txBox="1"/>
          <p:nvPr/>
        </p:nvSpPr>
        <p:spPr>
          <a:xfrm>
            <a:off x="2750476" y="3477278"/>
            <a:ext cx="9441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ourier New" panose="02070309020205020404" pitchFamily="49" charset="0"/>
              </a:rPr>
              <a:t>Dictionary as an array and new phrases in a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ourier New" panose="02070309020205020404" pitchFamily="49" charset="0"/>
              </a:rPr>
              <a:t>Cost updates in constant time</a:t>
            </a:r>
          </a:p>
        </p:txBody>
      </p:sp>
    </p:spTree>
    <p:extLst>
      <p:ext uri="{BB962C8B-B14F-4D97-AF65-F5344CB8AC3E}">
        <p14:creationId xmlns:p14="http://schemas.microsoft.com/office/powerpoint/2010/main" val="3756183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27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Results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65B056-FE5F-4344-BAD9-C40E131A9696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4F740FFE-4C03-784C-B9A0-F84CF3574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9947" y="1033006"/>
            <a:ext cx="3568242" cy="2378828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D4F58B4-AFF2-0A44-A728-C58BE3B83D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2200" y="1033008"/>
            <a:ext cx="3568239" cy="2378826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37A5D753-4E41-0A4F-A059-D702BF61CC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19947" y="3462616"/>
            <a:ext cx="3568242" cy="2378828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CEE182DC-FECA-D348-8BDA-4A28306986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76420" y="3462618"/>
            <a:ext cx="3568239" cy="237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65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28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Results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AE7EA07B-6595-8644-83CB-F95994D9E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112557"/>
              </p:ext>
            </p:extLst>
          </p:nvPr>
        </p:nvGraphicFramePr>
        <p:xfrm>
          <a:off x="7520128" y="4058166"/>
          <a:ext cx="4004081" cy="19483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632">
                  <a:extLst>
                    <a:ext uri="{9D8B030D-6E8A-4147-A177-3AD203B41FA5}">
                      <a16:colId xmlns:a16="http://schemas.microsoft.com/office/drawing/2014/main" val="990951585"/>
                    </a:ext>
                  </a:extLst>
                </a:gridCol>
                <a:gridCol w="932891">
                  <a:extLst>
                    <a:ext uri="{9D8B030D-6E8A-4147-A177-3AD203B41FA5}">
                      <a16:colId xmlns:a16="http://schemas.microsoft.com/office/drawing/2014/main" val="1009822725"/>
                    </a:ext>
                  </a:extLst>
                </a:gridCol>
                <a:gridCol w="538641">
                  <a:extLst>
                    <a:ext uri="{9D8B030D-6E8A-4147-A177-3AD203B41FA5}">
                      <a16:colId xmlns:a16="http://schemas.microsoft.com/office/drawing/2014/main" val="3693409340"/>
                    </a:ext>
                  </a:extLst>
                </a:gridCol>
                <a:gridCol w="532170">
                  <a:extLst>
                    <a:ext uri="{9D8B030D-6E8A-4147-A177-3AD203B41FA5}">
                      <a16:colId xmlns:a16="http://schemas.microsoft.com/office/drawing/2014/main" val="219663333"/>
                    </a:ext>
                  </a:extLst>
                </a:gridCol>
                <a:gridCol w="505326">
                  <a:extLst>
                    <a:ext uri="{9D8B030D-6E8A-4147-A177-3AD203B41FA5}">
                      <a16:colId xmlns:a16="http://schemas.microsoft.com/office/drawing/2014/main" val="602973486"/>
                    </a:ext>
                  </a:extLst>
                </a:gridCol>
                <a:gridCol w="541421">
                  <a:extLst>
                    <a:ext uri="{9D8B030D-6E8A-4147-A177-3AD203B41FA5}">
                      <a16:colId xmlns:a16="http://schemas.microsoft.com/office/drawing/2014/main" val="2201302805"/>
                    </a:ext>
                  </a:extLst>
                </a:gridCol>
              </a:tblGrid>
              <a:tr h="515786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Dataset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File Size (GB)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 (MB)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 (MB)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D’(MB)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P’(MB)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227973"/>
                  </a:ext>
                </a:extLst>
              </a:tr>
              <a:tr h="23875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chr19.64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3.58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182475"/>
                  </a:ext>
                </a:extLst>
              </a:tr>
              <a:tr h="23875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chr19.128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7.10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287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197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153379"/>
                  </a:ext>
                </a:extLst>
              </a:tr>
              <a:tr h="23875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chr19.256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14.15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571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277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271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362726"/>
                  </a:ext>
                </a:extLst>
              </a:tr>
              <a:tr h="23875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chr19.512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28.25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1139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444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538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043990"/>
                  </a:ext>
                </a:extLst>
              </a:tr>
              <a:tr h="23875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chr19.1024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56.44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2275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730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1072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264221"/>
                  </a:ext>
                </a:extLst>
              </a:tr>
              <a:tr h="23875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chr19.2048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112.82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543</a:t>
                      </a:r>
                      <a:endParaRPr lang="en-US" sz="105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4547</a:t>
                      </a:r>
                      <a:endParaRPr lang="en-US" sz="105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1167</a:t>
                      </a:r>
                      <a:endParaRPr lang="en-US" sz="105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2123</a:t>
                      </a:r>
                      <a:endParaRPr lang="en-US" sz="105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9196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7CAE7BA-0918-0143-B58D-58DAEEE18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416502"/>
              </p:ext>
            </p:extLst>
          </p:nvPr>
        </p:nvGraphicFramePr>
        <p:xfrm>
          <a:off x="2907940" y="4058166"/>
          <a:ext cx="4004081" cy="17095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632">
                  <a:extLst>
                    <a:ext uri="{9D8B030D-6E8A-4147-A177-3AD203B41FA5}">
                      <a16:colId xmlns:a16="http://schemas.microsoft.com/office/drawing/2014/main" val="990951585"/>
                    </a:ext>
                  </a:extLst>
                </a:gridCol>
                <a:gridCol w="932891">
                  <a:extLst>
                    <a:ext uri="{9D8B030D-6E8A-4147-A177-3AD203B41FA5}">
                      <a16:colId xmlns:a16="http://schemas.microsoft.com/office/drawing/2014/main" val="1009822725"/>
                    </a:ext>
                  </a:extLst>
                </a:gridCol>
                <a:gridCol w="538641">
                  <a:extLst>
                    <a:ext uri="{9D8B030D-6E8A-4147-A177-3AD203B41FA5}">
                      <a16:colId xmlns:a16="http://schemas.microsoft.com/office/drawing/2014/main" val="3693409340"/>
                    </a:ext>
                  </a:extLst>
                </a:gridCol>
                <a:gridCol w="532170">
                  <a:extLst>
                    <a:ext uri="{9D8B030D-6E8A-4147-A177-3AD203B41FA5}">
                      <a16:colId xmlns:a16="http://schemas.microsoft.com/office/drawing/2014/main" val="219663333"/>
                    </a:ext>
                  </a:extLst>
                </a:gridCol>
                <a:gridCol w="505326">
                  <a:extLst>
                    <a:ext uri="{9D8B030D-6E8A-4147-A177-3AD203B41FA5}">
                      <a16:colId xmlns:a16="http://schemas.microsoft.com/office/drawing/2014/main" val="602973486"/>
                    </a:ext>
                  </a:extLst>
                </a:gridCol>
                <a:gridCol w="541421">
                  <a:extLst>
                    <a:ext uri="{9D8B030D-6E8A-4147-A177-3AD203B41FA5}">
                      <a16:colId xmlns:a16="http://schemas.microsoft.com/office/drawing/2014/main" val="2201302805"/>
                    </a:ext>
                  </a:extLst>
                </a:gridCol>
              </a:tblGrid>
              <a:tr h="515786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Dataset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File Size (GB)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 (MB)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 (MB)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D’(MB)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P’(MB)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227973"/>
                  </a:ext>
                </a:extLst>
              </a:tr>
              <a:tr h="238755"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sc.25k</a:t>
                      </a:r>
                      <a:endParaRPr lang="en-US" sz="105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0.70</a:t>
                      </a:r>
                      <a:endParaRPr lang="en-US" sz="105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105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sz="1050" b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105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05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182475"/>
                  </a:ext>
                </a:extLst>
              </a:tr>
              <a:tr h="238755"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sc.50k</a:t>
                      </a:r>
                      <a:endParaRPr lang="en-US" sz="105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1.40</a:t>
                      </a:r>
                      <a:endParaRPr lang="en-US" sz="1050" b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sz="105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  <a:endParaRPr lang="en-US" sz="1050" b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050" b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1050" b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153379"/>
                  </a:ext>
                </a:extLst>
              </a:tr>
              <a:tr h="238755"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sc.100k</a:t>
                      </a:r>
                      <a:endParaRPr lang="en-US" sz="105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2.80</a:t>
                      </a:r>
                      <a:endParaRPr lang="en-US" sz="1050" b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  <a:endParaRPr lang="en-US" sz="1050" b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</a:t>
                      </a:r>
                      <a:endParaRPr lang="en-US" sz="105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  <a:endParaRPr lang="en-US" sz="105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  <a:endParaRPr lang="en-US" sz="1050" b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362726"/>
                  </a:ext>
                </a:extLst>
              </a:tr>
              <a:tr h="238755"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sc.200k</a:t>
                      </a:r>
                      <a:endParaRPr lang="en-US" sz="105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5.60</a:t>
                      </a:r>
                      <a:endParaRPr lang="en-US" sz="1050" b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</a:t>
                      </a:r>
                      <a:endParaRPr lang="en-US" sz="105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</a:t>
                      </a:r>
                      <a:endParaRPr lang="en-US" sz="1050" b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  <a:endParaRPr lang="en-US" sz="105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  <a:endParaRPr lang="en-US" sz="105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043990"/>
                  </a:ext>
                </a:extLst>
              </a:tr>
              <a:tr h="238755"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sc.400k</a:t>
                      </a:r>
                      <a:endParaRPr lang="en-US" sz="105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11.19</a:t>
                      </a:r>
                      <a:endParaRPr lang="en-US" sz="1050" b="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</a:t>
                      </a:r>
                      <a:endParaRPr lang="en-US" sz="105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440</a:t>
                      </a:r>
                      <a:endParaRPr lang="en-US" sz="105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</a:t>
                      </a:r>
                      <a:endParaRPr lang="en-US" sz="105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</a:t>
                      </a:r>
                      <a:endParaRPr lang="en-US" sz="105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26422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E86E9F1-D475-4F42-999D-7334F25AD6B2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26047071-BD3B-BA49-B098-9B9D355A2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5772" y="1033009"/>
            <a:ext cx="3568238" cy="237882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2DA56F07-3EEC-5E43-A621-A37165F423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0128" y="1033008"/>
            <a:ext cx="3568238" cy="237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55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29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Results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671354F-BC0A-B449-BB23-F445D3CF7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6519" y="1050174"/>
            <a:ext cx="3568239" cy="237882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CAA71E9-D5C7-0249-B3BF-A5638F3FB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44758" y="1040130"/>
            <a:ext cx="3568239" cy="2378826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0217AF1-0733-0142-8A00-9E1DCAC10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150370"/>
              </p:ext>
            </p:extLst>
          </p:nvPr>
        </p:nvGraphicFramePr>
        <p:xfrm>
          <a:off x="3134219" y="3599085"/>
          <a:ext cx="4004081" cy="27882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632">
                  <a:extLst>
                    <a:ext uri="{9D8B030D-6E8A-4147-A177-3AD203B41FA5}">
                      <a16:colId xmlns:a16="http://schemas.microsoft.com/office/drawing/2014/main" val="990951585"/>
                    </a:ext>
                  </a:extLst>
                </a:gridCol>
                <a:gridCol w="932891">
                  <a:extLst>
                    <a:ext uri="{9D8B030D-6E8A-4147-A177-3AD203B41FA5}">
                      <a16:colId xmlns:a16="http://schemas.microsoft.com/office/drawing/2014/main" val="1009822725"/>
                    </a:ext>
                  </a:extLst>
                </a:gridCol>
                <a:gridCol w="538641">
                  <a:extLst>
                    <a:ext uri="{9D8B030D-6E8A-4147-A177-3AD203B41FA5}">
                      <a16:colId xmlns:a16="http://schemas.microsoft.com/office/drawing/2014/main" val="3693409340"/>
                    </a:ext>
                  </a:extLst>
                </a:gridCol>
                <a:gridCol w="532170">
                  <a:extLst>
                    <a:ext uri="{9D8B030D-6E8A-4147-A177-3AD203B41FA5}">
                      <a16:colId xmlns:a16="http://schemas.microsoft.com/office/drawing/2014/main" val="219663333"/>
                    </a:ext>
                  </a:extLst>
                </a:gridCol>
                <a:gridCol w="505326">
                  <a:extLst>
                    <a:ext uri="{9D8B030D-6E8A-4147-A177-3AD203B41FA5}">
                      <a16:colId xmlns:a16="http://schemas.microsoft.com/office/drawing/2014/main" val="602973486"/>
                    </a:ext>
                  </a:extLst>
                </a:gridCol>
                <a:gridCol w="541421">
                  <a:extLst>
                    <a:ext uri="{9D8B030D-6E8A-4147-A177-3AD203B41FA5}">
                      <a16:colId xmlns:a16="http://schemas.microsoft.com/office/drawing/2014/main" val="2201302805"/>
                    </a:ext>
                  </a:extLst>
                </a:gridCol>
              </a:tblGrid>
              <a:tr h="267853">
                <a:tc>
                  <a:txBody>
                    <a:bodyPr/>
                    <a:lstStyle/>
                    <a:p>
                      <a:r>
                        <a:rPr lang="en-US" sz="1050" b="1" dirty="0">
                          <a:effectLst/>
                          <a:latin typeface="+mn-lt"/>
                        </a:rPr>
                        <a:t>SARS </a:t>
                      </a:r>
                      <a:r>
                        <a:rPr lang="en-US" sz="1050" b="1" dirty="0" err="1">
                          <a:effectLst/>
                          <a:latin typeface="+mn-lt"/>
                        </a:rPr>
                        <a:t>Covid</a:t>
                      </a:r>
                      <a:r>
                        <a:rPr lang="en-US" sz="1050" b="1" dirty="0">
                          <a:effectLst/>
                          <a:latin typeface="+mn-lt"/>
                        </a:rPr>
                        <a:t> 19</a:t>
                      </a: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289802"/>
                  </a:ext>
                </a:extLst>
              </a:tr>
              <a:tr h="267853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 value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 value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 (MB)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 (MB)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D’(MB)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P’(MB)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227973"/>
                  </a:ext>
                </a:extLst>
              </a:tr>
              <a:tr h="267853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</a:t>
                      </a:r>
                      <a:endParaRPr lang="en-US" sz="105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440</a:t>
                      </a:r>
                      <a:endParaRPr lang="en-US" sz="1050" b="1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</a:t>
                      </a:r>
                      <a:endParaRPr lang="en-US" sz="105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</a:t>
                      </a:r>
                      <a:endParaRPr lang="en-US" sz="105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5498445"/>
                  </a:ext>
                </a:extLst>
              </a:tr>
              <a:tr h="267853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292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23909"/>
                  </a:ext>
                </a:extLst>
              </a:tr>
              <a:tr h="267853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228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361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2827915"/>
                  </a:ext>
                </a:extLst>
              </a:tr>
              <a:tr h="267853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469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999420"/>
                  </a:ext>
                </a:extLst>
              </a:tr>
              <a:tr h="191784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321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182475"/>
                  </a:ext>
                </a:extLst>
              </a:tr>
              <a:tr h="191784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228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230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247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153379"/>
                  </a:ext>
                </a:extLst>
              </a:tr>
              <a:tr h="191784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482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362726"/>
                  </a:ext>
                </a:extLst>
              </a:tr>
              <a:tr h="191784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318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043990"/>
                  </a:ext>
                </a:extLst>
              </a:tr>
              <a:tr h="191784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26422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63CC4AB-D450-194C-9468-23A18CE7D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538143"/>
              </p:ext>
            </p:extLst>
          </p:nvPr>
        </p:nvGraphicFramePr>
        <p:xfrm>
          <a:off x="7744758" y="3599085"/>
          <a:ext cx="4004081" cy="27882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632">
                  <a:extLst>
                    <a:ext uri="{9D8B030D-6E8A-4147-A177-3AD203B41FA5}">
                      <a16:colId xmlns:a16="http://schemas.microsoft.com/office/drawing/2014/main" val="990951585"/>
                    </a:ext>
                  </a:extLst>
                </a:gridCol>
                <a:gridCol w="932891">
                  <a:extLst>
                    <a:ext uri="{9D8B030D-6E8A-4147-A177-3AD203B41FA5}">
                      <a16:colId xmlns:a16="http://schemas.microsoft.com/office/drawing/2014/main" val="1009822725"/>
                    </a:ext>
                  </a:extLst>
                </a:gridCol>
                <a:gridCol w="538641">
                  <a:extLst>
                    <a:ext uri="{9D8B030D-6E8A-4147-A177-3AD203B41FA5}">
                      <a16:colId xmlns:a16="http://schemas.microsoft.com/office/drawing/2014/main" val="3693409340"/>
                    </a:ext>
                  </a:extLst>
                </a:gridCol>
                <a:gridCol w="532170">
                  <a:extLst>
                    <a:ext uri="{9D8B030D-6E8A-4147-A177-3AD203B41FA5}">
                      <a16:colId xmlns:a16="http://schemas.microsoft.com/office/drawing/2014/main" val="219663333"/>
                    </a:ext>
                  </a:extLst>
                </a:gridCol>
                <a:gridCol w="505326">
                  <a:extLst>
                    <a:ext uri="{9D8B030D-6E8A-4147-A177-3AD203B41FA5}">
                      <a16:colId xmlns:a16="http://schemas.microsoft.com/office/drawing/2014/main" val="602973486"/>
                    </a:ext>
                  </a:extLst>
                </a:gridCol>
                <a:gridCol w="541421">
                  <a:extLst>
                    <a:ext uri="{9D8B030D-6E8A-4147-A177-3AD203B41FA5}">
                      <a16:colId xmlns:a16="http://schemas.microsoft.com/office/drawing/2014/main" val="2201302805"/>
                    </a:ext>
                  </a:extLst>
                </a:gridCol>
              </a:tblGrid>
              <a:tr h="267853">
                <a:tc gridSpan="2">
                  <a:txBody>
                    <a:bodyPr/>
                    <a:lstStyle/>
                    <a:p>
                      <a:r>
                        <a:rPr lang="en-US" sz="1050" b="1" dirty="0">
                          <a:effectLst/>
                          <a:latin typeface="+mn-lt"/>
                        </a:rPr>
                        <a:t>Chromosome 19</a:t>
                      </a: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488729"/>
                  </a:ext>
                </a:extLst>
              </a:tr>
              <a:tr h="267853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 value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 value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 (MB)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 (MB)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D’(MB)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P’(MB)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227973"/>
                  </a:ext>
                </a:extLst>
              </a:tr>
              <a:tr h="267853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543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4547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1167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2123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5498445"/>
                  </a:ext>
                </a:extLst>
              </a:tr>
              <a:tr h="267853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885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3203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1419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1919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23909"/>
                  </a:ext>
                </a:extLst>
              </a:tr>
              <a:tr h="267853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1465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2032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1780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1516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2827915"/>
                  </a:ext>
                </a:extLst>
              </a:tr>
              <a:tr h="267853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599</a:t>
                      </a:r>
                      <a:endParaRPr lang="en-US" sz="105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4441</a:t>
                      </a:r>
                      <a:endParaRPr lang="en-US" sz="105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1163</a:t>
                      </a:r>
                      <a:endParaRPr lang="en-US" sz="105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1171</a:t>
                      </a:r>
                      <a:endParaRPr lang="en-US" sz="1050" b="1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999420"/>
                  </a:ext>
                </a:extLst>
              </a:tr>
              <a:tr h="191784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931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2963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1387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1088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182475"/>
                  </a:ext>
                </a:extLst>
              </a:tr>
              <a:tr h="191784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1177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2255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1524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1037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153379"/>
                  </a:ext>
                </a:extLst>
              </a:tr>
              <a:tr h="191784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697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4522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1257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1096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362726"/>
                  </a:ext>
                </a:extLst>
              </a:tr>
              <a:tr h="191784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917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3001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1362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1044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043990"/>
                  </a:ext>
                </a:extLst>
              </a:tr>
              <a:tr h="191784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1285</a:t>
                      </a:r>
                      <a:endParaRPr lang="en-US" sz="105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2255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1629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982</a:t>
                      </a:r>
                      <a:endParaRPr lang="en-US" sz="1050" dirty="0">
                        <a:effectLst/>
                        <a:latin typeface="+mn-lt"/>
                      </a:endParaRPr>
                    </a:p>
                  </a:txBody>
                  <a:tcPr marL="38100" marR="38100" marT="38100" marB="38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264221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5A62982-1214-E845-9324-7EFA89AEF0FC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863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Prefix Free Parsing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611257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S:     AAGGTNTATACCTTCCCAGGTAACAAACCAACCAA$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AAGGTNTATACCTTCCCAGGTAAAAAACCAACCAA$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AAGGTNTATACCTTCCCAGGTAATAAACCAACCAA$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W:	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{‘NT’, ‘AG’, ‘A$’, ‘##’}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97B18-2815-464B-93A5-EF83D70BFE00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4799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30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5436390" y="3105834"/>
            <a:ext cx="370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Thank you!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A62982-1214-E845-9324-7EFA89AEF0FC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015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Prefix Free Parsing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63882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S:    #AAGGTNTATACCTTCCCAGGTAACAAACCAACCAA$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AAGGTNTATACCTTCCCAGGTAAAAAACCAACCAA$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AAGGTNTATACCTTCCCAGGTAATAAACCAACCAA$##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W:	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{‘NT’, ‘AG’, ‘A$’, ‘##’}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A404B-BDBD-BA4A-9469-98421259B027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545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Prefix Free Parsing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63882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S:    #AAGGTNTATACCTTCCCAGGTAACAAACCAACCAA$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AAGGTNTATACCTTCCCAGGTAAAAAACCAACCAA$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AAGGTNTATACCTTCCCAGGTAATAAACCAACCAA$##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W:	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{‘NT’, ‘AG’, ‘A$’, ‘##’}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DD1EA-11C4-4544-8278-9299B430F388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7624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Prefix Free Parsing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638828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S:    #AAGGTNTATACCTTCCCAGGTAACAAACCAACCAA$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AAGGTNTATACCTTCCCAGGTAAAAAACCAACCAA$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AAGGTNTATACCTTCCCAGGTAATAAACCAACCAA$##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W:	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{‘NT’, ‘AG’, ‘A$’, ‘##’}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{#AAG}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[h(#AAG)]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E1635-4C08-3949-8875-FBA4BFFB3D4B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824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Prefix Free Parsing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707757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S:    #AAGGTNTATACCTTCCCAGGTAACAAACCAACCAA$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AAGGTNTATACCTTCCCAGGTAAAAAACCAACCAA$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AAGGTNTATACCTTCCCAGGTAATAAACCAACCAA$##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W:	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{‘NT’, ‘AG’, ‘A$’, ‘##’}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{#AAG, A$##, A$AAG, AGGTAAAAAACCAACCAA$,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AGGTAACAAACCAACCAA$, AGGTAATAAACCAACCAA$,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AGGTNT, NTATACCTTCCCAG}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7, 8, 5, 3, 7, 8, 4, 3, 7, 8,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CAB09-C0D6-9445-87D5-900E27D01B69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075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Prefix Free Parsing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707757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S:    #A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W:	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{‘NT’, ‘AG’, ‘A$’, ‘##’}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GTN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7, 8, 5, 3, 7, 8, 4, 3, 7, 8,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CAB09-C0D6-9445-87D5-900E27D01B69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563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E4845-A539-934B-B09B-C82FE7DDAC93}"/>
              </a:ext>
            </a:extLst>
          </p:cNvPr>
          <p:cNvSpPr/>
          <p:nvPr/>
        </p:nvSpPr>
        <p:spPr>
          <a:xfrm>
            <a:off x="-117784" y="-251460"/>
            <a:ext cx="2645546" cy="7360920"/>
          </a:xfrm>
          <a:prstGeom prst="rect">
            <a:avLst/>
          </a:prstGeom>
          <a:solidFill>
            <a:srgbClr val="6C9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id="{FF3930C6-EE7F-BD47-AC58-0FDD1605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"/>
            <a:ext cx="2527762" cy="1017270"/>
          </a:xfrm>
          <a:prstGeom prst="rect">
            <a:avLst/>
          </a:prstGeom>
        </p:spPr>
      </p:pic>
      <p:sp>
        <p:nvSpPr>
          <p:cNvPr id="7" name="Slide Number Placeholder 24">
            <a:extLst>
              <a:ext uri="{FF2B5EF4-FFF2-40B4-BE49-F238E27FC236}">
                <a16:creationId xmlns:a16="http://schemas.microsoft.com/office/drawing/2014/main" id="{5BDEA28E-45C1-B841-A6DD-E05FE7C8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C11FB01A-981D-394E-BFF6-F49BC2FD18FC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D0935-B42D-4B44-900C-1D2D059675FF}"/>
              </a:ext>
            </a:extLst>
          </p:cNvPr>
          <p:cNvSpPr txBox="1"/>
          <p:nvPr/>
        </p:nvSpPr>
        <p:spPr>
          <a:xfrm>
            <a:off x="2392401" y="386678"/>
            <a:ext cx="9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+mj-lt"/>
              </a:rPr>
              <a:t>Prefix Free Parsing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ACA88-53C8-6941-8B49-6B0056CBC0A0}"/>
              </a:ext>
            </a:extLst>
          </p:cNvPr>
          <p:cNvSpPr txBox="1"/>
          <p:nvPr/>
        </p:nvSpPr>
        <p:spPr>
          <a:xfrm>
            <a:off x="2750476" y="1671147"/>
            <a:ext cx="707757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S:    #A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b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W:	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TS: 	{‘NT’, ‘AG’, ‘A$’, ‘##’}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D:	{#A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A$##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GTAA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AAACCAACCA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GTN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ATACCTTCCC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P: 	[1, 7, 8, 5, 3, 7, 8, 4, 3, 7, 8, 6, 2]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CAB09-C0D6-9445-87D5-900E27D01B69}"/>
              </a:ext>
            </a:extLst>
          </p:cNvPr>
          <p:cNvSpPr txBox="1"/>
          <p:nvPr/>
        </p:nvSpPr>
        <p:spPr>
          <a:xfrm>
            <a:off x="104930" y="1040130"/>
            <a:ext cx="22412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Background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+mj-lt"/>
              </a:rPr>
              <a:t>PFP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j-lt"/>
              </a:rPr>
              <a:t>AuPair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Motivation</a:t>
            </a:r>
            <a:endParaRPr lang="en-US" i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TS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Example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</a:rPr>
              <a:t>Effects of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i="1" dirty="0">
                <a:solidFill>
                  <a:schemeClr val="bg1"/>
                </a:solidFill>
                <a:latin typeface="+mj-lt"/>
              </a:rPr>
              <a:t>p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1000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3375</Words>
  <Application>Microsoft Office PowerPoint</Application>
  <PresentationFormat>Widescreen</PresentationFormat>
  <Paragraphs>1041</Paragraphs>
  <Slides>30</Slides>
  <Notes>8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Improving on PFP: AuPair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Oliva,Marco</dc:creator>
  <cp:lastModifiedBy>Davide Cenzato</cp:lastModifiedBy>
  <cp:revision>6</cp:revision>
  <dcterms:created xsi:type="dcterms:W3CDTF">2021-04-01T20:33:41Z</dcterms:created>
  <dcterms:modified xsi:type="dcterms:W3CDTF">2021-10-07T10:07:43Z</dcterms:modified>
</cp:coreProperties>
</file>